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Proxima Nova"/>
      <p:regular r:id="rId80"/>
      <p:bold r:id="rId81"/>
      <p:italic r:id="rId82"/>
      <p:boldItalic r:id="rId83"/>
    </p:embeddedFont>
    <p:embeddedFont>
      <p:font typeface="Roboto Medium"/>
      <p:regular r:id="rId84"/>
      <p:bold r:id="rId85"/>
      <p:italic r:id="rId86"/>
      <p:boldItalic r:id="rId87"/>
    </p:embeddedFont>
    <p:embeddedFont>
      <p:font typeface="Amatic SC"/>
      <p:regular r:id="rId88"/>
      <p:bold r:id="rId89"/>
    </p:embeddedFont>
    <p:embeddedFont>
      <p:font typeface="Cabin"/>
      <p:regular r:id="rId90"/>
      <p:bold r:id="rId91"/>
      <p:italic r:id="rId92"/>
      <p:boldItalic r:id="rId93"/>
    </p:embeddedFont>
    <p:embeddedFont>
      <p:font typeface="Proxima Nova Semibold"/>
      <p:regular r:id="rId94"/>
      <p:bold r:id="rId95"/>
      <p:boldItalic r:id="rId96"/>
    </p:embeddedFont>
    <p:embeddedFont>
      <p:font typeface="Epilogue"/>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C43D3D-0194-4EAA-8353-8F10A648A94F}">
  <a:tblStyle styleId="{30C43D3D-0194-4EAA-8353-8F10A648A9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Epilog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roximaNovaSemibold-bold.fntdata"/><Relationship Id="rId94" Type="http://schemas.openxmlformats.org/officeDocument/2006/relationships/font" Target="fonts/ProximaNovaSemibold-regular.fntdata"/><Relationship Id="rId97" Type="http://schemas.openxmlformats.org/officeDocument/2006/relationships/font" Target="fonts/Epilogue-regular.fntdata"/><Relationship Id="rId96" Type="http://schemas.openxmlformats.org/officeDocument/2006/relationships/font" Target="fonts/ProximaNovaSemibold-boldItalic.fntdata"/><Relationship Id="rId11" Type="http://schemas.openxmlformats.org/officeDocument/2006/relationships/slide" Target="slides/slide5.xml"/><Relationship Id="rId99" Type="http://schemas.openxmlformats.org/officeDocument/2006/relationships/font" Target="fonts/Epilogue-italic.fntdata"/><Relationship Id="rId10" Type="http://schemas.openxmlformats.org/officeDocument/2006/relationships/slide" Target="slides/slide4.xml"/><Relationship Id="rId98" Type="http://schemas.openxmlformats.org/officeDocument/2006/relationships/font" Target="fonts/Epilogu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abin-bold.fntdata"/><Relationship Id="rId90" Type="http://schemas.openxmlformats.org/officeDocument/2006/relationships/font" Target="fonts/Cabin-regular.fntdata"/><Relationship Id="rId93" Type="http://schemas.openxmlformats.org/officeDocument/2006/relationships/font" Target="fonts/Cabin-boldItalic.fntdata"/><Relationship Id="rId92" Type="http://schemas.openxmlformats.org/officeDocument/2006/relationships/font" Target="fonts/Cabin-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edium-regular.fntdata"/><Relationship Id="rId83" Type="http://schemas.openxmlformats.org/officeDocument/2006/relationships/font" Target="fonts/ProximaNova-boldItalic.fntdata"/><Relationship Id="rId86" Type="http://schemas.openxmlformats.org/officeDocument/2006/relationships/font" Target="fonts/RobotoMedium-italic.fntdata"/><Relationship Id="rId85" Type="http://schemas.openxmlformats.org/officeDocument/2006/relationships/font" Target="fonts/RobotoMedium-bold.fntdata"/><Relationship Id="rId88" Type="http://schemas.openxmlformats.org/officeDocument/2006/relationships/font" Target="fonts/AmaticSC-regular.fntdata"/><Relationship Id="rId87" Type="http://schemas.openxmlformats.org/officeDocument/2006/relationships/font" Target="fonts/RobotoMedium-boldItalic.fntdata"/><Relationship Id="rId89" Type="http://schemas.openxmlformats.org/officeDocument/2006/relationships/font" Target="fonts/AmaticSC-bold.fntdata"/><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aefedb7db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aefedb7db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9a2aafc5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9a2aafc5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aefedb7d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efedb7d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9a2aafc53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9a2aafc53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aefedb7db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aefedb7db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aefedb7d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aefedb7d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aefedb7db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aefedb7db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af378a0cf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af378a0cf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af378a0cf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af378a0cf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af378a0cf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af378a0cf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4c2555d3a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4c2555d3a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af378a0cf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af378a0cf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af15c26b1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af15c26b1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9a2aafc53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9a2aafc53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(flow to be defined but we can start with generic kubernetes traits and end up with the final NMF advantages</a:t>
            </a:r>
            <a:endParaRPr/>
          </a:p>
          <a:p>
            <a:pPr indent="-298450" lvl="0" marL="457200" rtl="0" algn="l">
              <a:spcBef>
                <a:spcPts val="0"/>
              </a:spcBef>
              <a:spcAft>
                <a:spcPts val="0"/>
              </a:spcAft>
              <a:buSzPts val="1100"/>
              <a:buAutoNum type="arabicPeriod"/>
            </a:pPr>
            <a:r>
              <a:rPr lang="en"/>
              <a:t>Nothing exists - deploy exeryting with Jenkins or helm install</a:t>
            </a:r>
            <a:endParaRPr/>
          </a:p>
          <a:p>
            <a:pPr indent="-298450" lvl="0" marL="457200" rtl="0" algn="l">
              <a:spcBef>
                <a:spcPts val="0"/>
              </a:spcBef>
              <a:spcAft>
                <a:spcPts val="0"/>
              </a:spcAft>
              <a:buSzPts val="1100"/>
              <a:buAutoNum type="arabicPeriod"/>
            </a:pPr>
            <a:r>
              <a:rPr lang="en"/>
              <a:t>Showcase version control &amp; rolling update</a:t>
            </a:r>
            <a:endParaRPr/>
          </a:p>
          <a:p>
            <a:pPr indent="-298450" lvl="0" marL="457200" rtl="0" algn="l">
              <a:spcBef>
                <a:spcPts val="0"/>
              </a:spcBef>
              <a:spcAft>
                <a:spcPts val="0"/>
              </a:spcAft>
              <a:buSzPts val="1100"/>
              <a:buAutoNum type="arabicPeriod"/>
            </a:pPr>
            <a:r>
              <a:rPr lang="en"/>
              <a:t>Showcase scaling down of unused services</a:t>
            </a:r>
            <a:endParaRPr/>
          </a:p>
          <a:p>
            <a:pPr indent="-298450" lvl="0" marL="457200" rtl="0" algn="l">
              <a:spcBef>
                <a:spcPts val="0"/>
              </a:spcBef>
              <a:spcAft>
                <a:spcPts val="0"/>
              </a:spcAft>
              <a:buSzPts val="1100"/>
              <a:buAutoNum type="arabicPeriod"/>
            </a:pPr>
            <a:r>
              <a:rPr lang="en"/>
              <a:t>Show logs easy troubleshooting</a:t>
            </a:r>
            <a:endParaRPr/>
          </a:p>
          <a:p>
            <a:pPr indent="-298450" lvl="0" marL="457200" rtl="0" algn="l">
              <a:spcBef>
                <a:spcPts val="0"/>
              </a:spcBef>
              <a:spcAft>
                <a:spcPts val="0"/>
              </a:spcAft>
              <a:buSzPts val="1100"/>
              <a:buAutoNum type="arabicPeriod"/>
            </a:pPr>
            <a:r>
              <a:rPr lang="en"/>
              <a:t>Architecture highlight a pod running without supervisor that was not possible before &amp;&amp; microservices running in different pods</a:t>
            </a:r>
            <a:endParaRPr/>
          </a:p>
          <a:p>
            <a:pPr indent="-298450" lvl="0" marL="457200" rtl="0" algn="l">
              <a:spcBef>
                <a:spcPts val="0"/>
              </a:spcBef>
              <a:spcAft>
                <a:spcPts val="0"/>
              </a:spcAft>
              <a:buSzPts val="1100"/>
              <a:buAutoNum type="arabicPeriod"/>
            </a:pPr>
            <a:r>
              <a:rPr lang="en"/>
              <a:t>Error Control: Upload wrong version and show that it keeps playing</a:t>
            </a:r>
            <a:endParaRPr/>
          </a:p>
          <a:p>
            <a:pPr indent="-298450" lvl="0" marL="457200" rtl="0" algn="l">
              <a:spcBef>
                <a:spcPts val="0"/>
              </a:spcBef>
              <a:spcAft>
                <a:spcPts val="0"/>
              </a:spcAft>
              <a:buSzPts val="1100"/>
              <a:buAutoNum type="arabicPeriod"/>
            </a:pPr>
            <a:r>
              <a:rPr lang="en"/>
              <a:t>Observability? Metrics? ????</a:t>
            </a:r>
            <a:endParaRPr/>
          </a:p>
          <a:p>
            <a:pPr indent="-298450" lvl="0" marL="457200" rtl="0" algn="l">
              <a:spcBef>
                <a:spcPts val="0"/>
              </a:spcBef>
              <a:spcAft>
                <a:spcPts val="0"/>
              </a:spcAft>
              <a:buSzPts val="1100"/>
              <a:buAutoNum type="arabicPeriod"/>
            </a:pPr>
            <a:r>
              <a:rPr lang="en"/>
              <a:t>Take picture with nmf poc nmf space -&gt; ground app</a:t>
            </a:r>
            <a:endParaRPr/>
          </a:p>
          <a:p>
            <a:pPr indent="-298450" lvl="0" marL="457200" rtl="0" algn="l">
              <a:spcBef>
                <a:spcPts val="0"/>
              </a:spcBef>
              <a:spcAft>
                <a:spcPts val="0"/>
              </a:spcAft>
              <a:buSzPts val="1100"/>
              <a:buAutoNum type="arabicPeriod"/>
            </a:pPr>
            <a:r>
              <a:rPr lang="en"/>
              <a:t>Example with language agnostic app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9a2aafc53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9a2aafc53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af15c26b1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af15c26b1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af15c26b1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af15c26b1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af15c26b1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af15c26b1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af15c26b13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af15c26b13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af15c26b1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af15c26b1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af15c26b13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af15c26b13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4c2555d3a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4c2555d3a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af15c26b1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af15c26b1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af378a0cf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af378a0cf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af378a0cf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af378a0cf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af15c26b1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af15c26b1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9a2aafc53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9a2aafc53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4c2555d3ae_0_3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4c2555d3ae_0_3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c6f6f4c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c6f6f4c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4c2555d3ae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4c2555d3ae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4c2555d3ae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4c2555d3ae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4c2555d3ae_0_2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4c2555d3ae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aefedb7d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aefedb7d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4c2555d3ae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4c2555d3ae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4c2555d3ae_0_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4c2555d3ae_0_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4c2555d3ae_0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4c2555d3ae_0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4c2555d3a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4c2555d3ae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4c2555d3ae_0_2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14c2555d3ae_0_2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4c2555d3ae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4c2555d3ae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6932aa48a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6932aa48a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4c2555d3ae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4c2555d3ae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4c2555d3ae_0_3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4c2555d3ae_0_3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4c2555d3ae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4c2555d3ae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efedb7d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efedb7d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e21fa79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e21fa79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4c2555d3ae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4c2555d3ae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aefedb7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aefedb7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4c2555d3ae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4c2555d3ae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4c2555d3ae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4c2555d3ae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4c2555d3ae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4c2555d3ae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b1fa4ddd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b1fa4ddd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4c2555d3ae_0_12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4c2555d3ae_0_12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4c2555d3ae_0_12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14c2555d3ae_0_12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4c2555d3ae_0_1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14c2555d3ae_0_1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aefedb7db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aefedb7db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Νέοι παίκτες εκτοξεύουν δορυφόρους (παρότι κυριαρχούν one web + starlink)</a:t>
            </a:r>
            <a:endParaRPr/>
          </a:p>
          <a:p>
            <a:pPr indent="-298450" lvl="0" marL="457200" rtl="0" algn="l">
              <a:spcBef>
                <a:spcPts val="0"/>
              </a:spcBef>
              <a:spcAft>
                <a:spcPts val="0"/>
              </a:spcAft>
              <a:buSzPts val="1100"/>
              <a:buChar char="-"/>
            </a:pPr>
            <a:r>
              <a:rPr lang="en"/>
              <a:t>Commercial αυξηση (και πέρα από τη διάδα) και κάπως gov defence</a:t>
            </a:r>
            <a:endParaRPr/>
          </a:p>
          <a:p>
            <a:pPr indent="-298450" lvl="0" marL="457200" rtl="0" algn="l">
              <a:spcBef>
                <a:spcPts val="0"/>
              </a:spcBef>
              <a:spcAft>
                <a:spcPts val="0"/>
              </a:spcAft>
              <a:buSzPts val="1100"/>
              <a:buChar char="-"/>
            </a:pPr>
            <a:r>
              <a:rPr lang="en"/>
              <a:t>Remote sensing (πέρα από διάδα)</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4c2555d3ae_0_12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4c2555d3ae_0_12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4c2555d3ae_0_12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4c2555d3ae_0_12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4c2555d3ae_0_1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4c2555d3ae_0_1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g14c2555d3ae_0_15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2" name="Google Shape;4302;g14c2555d3ae_0_15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g14c2555d3ae_0_15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1" name="Google Shape;4721;g14c2555d3ae_0_15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9" name="Shape 4889"/>
        <p:cNvGrpSpPr/>
        <p:nvPr/>
      </p:nvGrpSpPr>
      <p:grpSpPr>
        <a:xfrm>
          <a:off x="0" y="0"/>
          <a:ext cx="0" cy="0"/>
          <a:chOff x="0" y="0"/>
          <a:chExt cx="0" cy="0"/>
        </a:xfrm>
      </p:grpSpPr>
      <p:sp>
        <p:nvSpPr>
          <p:cNvPr id="4890" name="Google Shape;4890;g14c2555d3ae_0_1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1" name="Google Shape;4891;g14c2555d3ae_0_1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4" name="Shape 5294"/>
        <p:cNvGrpSpPr/>
        <p:nvPr/>
      </p:nvGrpSpPr>
      <p:grpSpPr>
        <a:xfrm>
          <a:off x="0" y="0"/>
          <a:ext cx="0" cy="0"/>
          <a:chOff x="0" y="0"/>
          <a:chExt cx="0" cy="0"/>
        </a:xfrm>
      </p:grpSpPr>
      <p:sp>
        <p:nvSpPr>
          <p:cNvPr id="5295" name="Google Shape;5295;g14c2555d3ae_0_16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6" name="Google Shape;5296;g14c2555d3ae_0_16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4" name="Shape 5674"/>
        <p:cNvGrpSpPr/>
        <p:nvPr/>
      </p:nvGrpSpPr>
      <p:grpSpPr>
        <a:xfrm>
          <a:off x="0" y="0"/>
          <a:ext cx="0" cy="0"/>
          <a:chOff x="0" y="0"/>
          <a:chExt cx="0" cy="0"/>
        </a:xfrm>
      </p:grpSpPr>
      <p:sp>
        <p:nvSpPr>
          <p:cNvPr id="5675" name="Google Shape;5675;g14c2555d3ae_0_16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6" name="Google Shape;5676;g14c2555d3ae_0_16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8" name="Shape 6088"/>
        <p:cNvGrpSpPr/>
        <p:nvPr/>
      </p:nvGrpSpPr>
      <p:grpSpPr>
        <a:xfrm>
          <a:off x="0" y="0"/>
          <a:ext cx="0" cy="0"/>
          <a:chOff x="0" y="0"/>
          <a:chExt cx="0" cy="0"/>
        </a:xfrm>
      </p:grpSpPr>
      <p:sp>
        <p:nvSpPr>
          <p:cNvPr id="6089" name="Google Shape;6089;g14c2555d3ae_0_1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0" name="Google Shape;6090;g14c2555d3ae_0_1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9" name="Shape 6449"/>
        <p:cNvGrpSpPr/>
        <p:nvPr/>
      </p:nvGrpSpPr>
      <p:grpSpPr>
        <a:xfrm>
          <a:off x="0" y="0"/>
          <a:ext cx="0" cy="0"/>
          <a:chOff x="0" y="0"/>
          <a:chExt cx="0" cy="0"/>
        </a:xfrm>
      </p:grpSpPr>
      <p:sp>
        <p:nvSpPr>
          <p:cNvPr id="6450" name="Google Shape;6450;g14c2555d3ae_0_17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1" name="Google Shape;6451;g14c2555d3ae_0_17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c2555d3ae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4c2555d3ae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9" name="Shape 6959"/>
        <p:cNvGrpSpPr/>
        <p:nvPr/>
      </p:nvGrpSpPr>
      <p:grpSpPr>
        <a:xfrm>
          <a:off x="0" y="0"/>
          <a:ext cx="0" cy="0"/>
          <a:chOff x="0" y="0"/>
          <a:chExt cx="0" cy="0"/>
        </a:xfrm>
      </p:grpSpPr>
      <p:sp>
        <p:nvSpPr>
          <p:cNvPr id="6960" name="Google Shape;6960;g14c2555d3ae_0_18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1" name="Google Shape;6961;g14c2555d3ae_0_18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9" name="Shape 7579"/>
        <p:cNvGrpSpPr/>
        <p:nvPr/>
      </p:nvGrpSpPr>
      <p:grpSpPr>
        <a:xfrm>
          <a:off x="0" y="0"/>
          <a:ext cx="0" cy="0"/>
          <a:chOff x="0" y="0"/>
          <a:chExt cx="0" cy="0"/>
        </a:xfrm>
      </p:grpSpPr>
      <p:sp>
        <p:nvSpPr>
          <p:cNvPr id="7580" name="Google Shape;7580;g14c2555d3ae_0_1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1" name="Google Shape;7581;g14c2555d3ae_0_1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3" name="Shape 8173"/>
        <p:cNvGrpSpPr/>
        <p:nvPr/>
      </p:nvGrpSpPr>
      <p:grpSpPr>
        <a:xfrm>
          <a:off x="0" y="0"/>
          <a:ext cx="0" cy="0"/>
          <a:chOff x="0" y="0"/>
          <a:chExt cx="0" cy="0"/>
        </a:xfrm>
      </p:grpSpPr>
      <p:sp>
        <p:nvSpPr>
          <p:cNvPr id="8174" name="Google Shape;8174;g14c2555d3ae_0_19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5" name="Google Shape;8175;g14c2555d3ae_0_19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4" name="Shape 8494"/>
        <p:cNvGrpSpPr/>
        <p:nvPr/>
      </p:nvGrpSpPr>
      <p:grpSpPr>
        <a:xfrm>
          <a:off x="0" y="0"/>
          <a:ext cx="0" cy="0"/>
          <a:chOff x="0" y="0"/>
          <a:chExt cx="0" cy="0"/>
        </a:xfrm>
      </p:grpSpPr>
      <p:sp>
        <p:nvSpPr>
          <p:cNvPr id="8495" name="Google Shape;8495;g14c2555d3ae_0_19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6" name="Google Shape;8496;g14c2555d3ae_0_19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9a2aafc53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9a2aafc53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aefedb7db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aefedb7db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97000" y="1197178"/>
            <a:ext cx="7727022" cy="2792412"/>
          </a:xfrm>
          <a:custGeom>
            <a:rect b="b" l="l" r="r" t="t"/>
            <a:pathLst>
              <a:path extrusionOk="0" h="15117" w="41831">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idx="1" type="subTitle"/>
          </p:nvPr>
        </p:nvSpPr>
        <p:spPr>
          <a:xfrm rot="-546">
            <a:off x="956175" y="4045951"/>
            <a:ext cx="3776700" cy="426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type="ctrTitle"/>
          </p:nvPr>
        </p:nvSpPr>
        <p:spPr>
          <a:xfrm>
            <a:off x="956175" y="1296625"/>
            <a:ext cx="4732500" cy="25287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11"/>
          <p:cNvSpPr/>
          <p:nvPr/>
        </p:nvSpPr>
        <p:spPr>
          <a:xfrm>
            <a:off x="763375" y="1018325"/>
            <a:ext cx="3070200" cy="2298600"/>
          </a:xfrm>
          <a:prstGeom prst="roundRect">
            <a:avLst>
              <a:gd fmla="val 6976" name="adj"/>
            </a:avLst>
          </a:pr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1651528" y="2440091"/>
            <a:ext cx="704339" cy="704399"/>
          </a:xfrm>
          <a:custGeom>
            <a:rect b="b" l="l" r="r" t="t"/>
            <a:pathLst>
              <a:path extrusionOk="0" h="1862" w="1862">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1"/>
          <p:cNvGrpSpPr/>
          <p:nvPr/>
        </p:nvGrpSpPr>
        <p:grpSpPr>
          <a:xfrm>
            <a:off x="763292" y="516200"/>
            <a:ext cx="3070200" cy="426900"/>
            <a:chOff x="552455" y="401675"/>
            <a:chExt cx="3070200" cy="426900"/>
          </a:xfrm>
        </p:grpSpPr>
        <p:sp>
          <p:nvSpPr>
            <p:cNvPr id="133" name="Google Shape;133;p11"/>
            <p:cNvSpPr/>
            <p:nvPr/>
          </p:nvSpPr>
          <p:spPr>
            <a:xfrm>
              <a:off x="552455" y="401675"/>
              <a:ext cx="3070200" cy="426900"/>
            </a:xfrm>
            <a:prstGeom prst="roundRect">
              <a:avLst>
                <a:gd fmla="val 2231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1"/>
          <p:cNvSpPr/>
          <p:nvPr/>
        </p:nvSpPr>
        <p:spPr>
          <a:xfrm>
            <a:off x="2142800" y="1617400"/>
            <a:ext cx="6237900" cy="31164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1009820" y="2519449"/>
            <a:ext cx="278164" cy="278164"/>
          </a:xfrm>
          <a:custGeom>
            <a:rect b="b" l="l" r="r" t="t"/>
            <a:pathLst>
              <a:path extrusionOk="0" h="1862" w="1862">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1"/>
          <p:cNvGrpSpPr/>
          <p:nvPr/>
        </p:nvGrpSpPr>
        <p:grpSpPr>
          <a:xfrm>
            <a:off x="993542" y="1255176"/>
            <a:ext cx="1085590" cy="1085963"/>
            <a:chOff x="-3274611" y="2338122"/>
            <a:chExt cx="866462" cy="866760"/>
          </a:xfrm>
        </p:grpSpPr>
        <p:sp>
          <p:nvSpPr>
            <p:cNvPr id="140" name="Google Shape;140;p11"/>
            <p:cNvSpPr/>
            <p:nvPr/>
          </p:nvSpPr>
          <p:spPr>
            <a:xfrm>
              <a:off x="-3274611" y="2338122"/>
              <a:ext cx="866462" cy="866462"/>
            </a:xfrm>
            <a:custGeom>
              <a:rect b="b" l="l" r="r" t="t"/>
              <a:pathLst>
                <a:path extrusionOk="0" h="5800" w="580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172279" y="2383237"/>
              <a:ext cx="460271" cy="499411"/>
            </a:xfrm>
            <a:custGeom>
              <a:rect b="b" l="l" r="r" t="t"/>
              <a:pathLst>
                <a:path extrusionOk="0" h="3343" w="3081">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3188264" y="2461666"/>
              <a:ext cx="780115" cy="743215"/>
            </a:xfrm>
            <a:custGeom>
              <a:rect b="b" l="l" r="r" t="t"/>
              <a:pathLst>
                <a:path extrusionOk="0" h="4975" w="5222">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2737558" y="2820050"/>
              <a:ext cx="83061" cy="83210"/>
            </a:xfrm>
            <a:custGeom>
              <a:rect b="b" l="l" r="r" t="t"/>
              <a:pathLst>
                <a:path extrusionOk="0" h="557" w="556">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1"/>
          <p:cNvGrpSpPr/>
          <p:nvPr/>
        </p:nvGrpSpPr>
        <p:grpSpPr>
          <a:xfrm>
            <a:off x="2142783" y="1237080"/>
            <a:ext cx="6237683" cy="329567"/>
            <a:chOff x="552450" y="401675"/>
            <a:chExt cx="8079900" cy="426900"/>
          </a:xfrm>
        </p:grpSpPr>
        <p:sp>
          <p:nvSpPr>
            <p:cNvPr id="145" name="Google Shape;145;p11"/>
            <p:cNvSpPr/>
            <p:nvPr/>
          </p:nvSpPr>
          <p:spPr>
            <a:xfrm>
              <a:off x="552450" y="401675"/>
              <a:ext cx="8079900" cy="426900"/>
            </a:xfrm>
            <a:prstGeom prst="roundRect">
              <a:avLst>
                <a:gd fmla="val 2231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1"/>
          <p:cNvSpPr txBox="1"/>
          <p:nvPr>
            <p:ph hasCustomPrompt="1" type="title"/>
          </p:nvPr>
        </p:nvSpPr>
        <p:spPr>
          <a:xfrm rot="294">
            <a:off x="3412800" y="2218300"/>
            <a:ext cx="3513600" cy="1511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9600"/>
              <a:buNone/>
              <a:defRPr sz="96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0" name="Google Shape;150;p11"/>
          <p:cNvSpPr txBox="1"/>
          <p:nvPr>
            <p:ph idx="1" type="subTitle"/>
          </p:nvPr>
        </p:nvSpPr>
        <p:spPr>
          <a:xfrm>
            <a:off x="3623675" y="3899100"/>
            <a:ext cx="3091800" cy="704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2"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3"/>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2240456" y="1985865"/>
            <a:ext cx="1883700" cy="40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0" name="Google Shape;160;p13"/>
          <p:cNvSpPr txBox="1"/>
          <p:nvPr>
            <p:ph idx="1" type="subTitle"/>
          </p:nvPr>
        </p:nvSpPr>
        <p:spPr>
          <a:xfrm>
            <a:off x="2079550" y="2426200"/>
            <a:ext cx="2229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1" name="Google Shape;161;p13"/>
          <p:cNvSpPr txBox="1"/>
          <p:nvPr>
            <p:ph hasCustomPrompt="1" idx="2" type="title"/>
          </p:nvPr>
        </p:nvSpPr>
        <p:spPr>
          <a:xfrm rot="1296">
            <a:off x="4795982" y="3370397"/>
            <a:ext cx="795600" cy="59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 name="Google Shape;162;p13"/>
          <p:cNvSpPr txBox="1"/>
          <p:nvPr>
            <p:ph hasCustomPrompt="1" idx="3" type="title"/>
          </p:nvPr>
        </p:nvSpPr>
        <p:spPr>
          <a:xfrm>
            <a:off x="881056" y="3370847"/>
            <a:ext cx="795600" cy="593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3" name="Google Shape;163;p13"/>
          <p:cNvSpPr txBox="1"/>
          <p:nvPr>
            <p:ph idx="4" type="title"/>
          </p:nvPr>
        </p:nvSpPr>
        <p:spPr>
          <a:xfrm>
            <a:off x="2242402" y="3341825"/>
            <a:ext cx="1879800" cy="400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4" name="Google Shape;164;p13"/>
          <p:cNvSpPr txBox="1"/>
          <p:nvPr>
            <p:ph idx="5" type="subTitle"/>
          </p:nvPr>
        </p:nvSpPr>
        <p:spPr>
          <a:xfrm>
            <a:off x="2087410" y="3782550"/>
            <a:ext cx="22296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5" name="Google Shape;165;p13"/>
          <p:cNvSpPr txBox="1"/>
          <p:nvPr>
            <p:ph idx="6" type="title"/>
          </p:nvPr>
        </p:nvSpPr>
        <p:spPr>
          <a:xfrm>
            <a:off x="6109156" y="3339725"/>
            <a:ext cx="1883700" cy="40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13"/>
          <p:cNvSpPr txBox="1"/>
          <p:nvPr>
            <p:ph idx="7" type="subTitle"/>
          </p:nvPr>
        </p:nvSpPr>
        <p:spPr>
          <a:xfrm>
            <a:off x="5932350" y="3782554"/>
            <a:ext cx="22374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7" name="Google Shape;167;p13"/>
          <p:cNvSpPr txBox="1"/>
          <p:nvPr>
            <p:ph idx="8" type="title"/>
          </p:nvPr>
        </p:nvSpPr>
        <p:spPr>
          <a:xfrm>
            <a:off x="6109156" y="1985865"/>
            <a:ext cx="1883700" cy="40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13"/>
          <p:cNvSpPr txBox="1"/>
          <p:nvPr>
            <p:ph idx="9" type="subTitle"/>
          </p:nvPr>
        </p:nvSpPr>
        <p:spPr>
          <a:xfrm>
            <a:off x="5932362" y="2424850"/>
            <a:ext cx="2237400" cy="5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 name="Google Shape;169;p13"/>
          <p:cNvSpPr txBox="1"/>
          <p:nvPr>
            <p:ph hasCustomPrompt="1" idx="13" type="title"/>
          </p:nvPr>
        </p:nvSpPr>
        <p:spPr>
          <a:xfrm rot="1296">
            <a:off x="4795981" y="1964342"/>
            <a:ext cx="795600" cy="59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0" name="Google Shape;170;p13"/>
          <p:cNvSpPr txBox="1"/>
          <p:nvPr>
            <p:ph hasCustomPrompt="1" idx="14" type="title"/>
          </p:nvPr>
        </p:nvSpPr>
        <p:spPr>
          <a:xfrm rot="1302">
            <a:off x="882700" y="1964200"/>
            <a:ext cx="792300" cy="593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1" name="Google Shape;171;p13"/>
          <p:cNvSpPr txBox="1"/>
          <p:nvPr>
            <p:ph idx="15" type="title"/>
          </p:nvPr>
        </p:nvSpPr>
        <p:spPr>
          <a:xfrm>
            <a:off x="720000" y="935913"/>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 name="Google Shape;179;p13"/>
          <p:cNvSpPr/>
          <p:nvPr/>
        </p:nvSpPr>
        <p:spPr>
          <a:xfrm>
            <a:off x="7455971" y="575487"/>
            <a:ext cx="593886" cy="593996"/>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0"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p:nvPr/>
        </p:nvSpPr>
        <p:spPr>
          <a:xfrm>
            <a:off x="1160653" y="1133608"/>
            <a:ext cx="6822600" cy="32922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txBox="1"/>
          <p:nvPr>
            <p:ph type="title"/>
          </p:nvPr>
        </p:nvSpPr>
        <p:spPr>
          <a:xfrm rot="-732">
            <a:off x="2457400" y="3203847"/>
            <a:ext cx="4229100" cy="604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8" name="Google Shape;188;p14"/>
          <p:cNvSpPr txBox="1"/>
          <p:nvPr>
            <p:ph idx="1" type="subTitle"/>
          </p:nvPr>
        </p:nvSpPr>
        <p:spPr>
          <a:xfrm>
            <a:off x="2457400" y="1533250"/>
            <a:ext cx="4229100" cy="15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lt1"/>
        </a:solidFill>
      </p:bgPr>
    </p:bg>
    <p:spTree>
      <p:nvGrpSpPr>
        <p:cNvPr id="189"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5"/>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15"/>
          <p:cNvSpPr/>
          <p:nvPr/>
        </p:nvSpPr>
        <p:spPr>
          <a:xfrm>
            <a:off x="6706361" y="974537"/>
            <a:ext cx="699681" cy="197401"/>
          </a:xfrm>
          <a:custGeom>
            <a:rect b="b" l="l" r="r" t="t"/>
            <a:pathLst>
              <a:path extrusionOk="0" h="1554" w="5508">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rot="-9675424">
              <a:off x="7476279" y="557078"/>
              <a:ext cx="921645" cy="921645"/>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rot="-9675424">
              <a:off x="7722870" y="932008"/>
              <a:ext cx="503703" cy="516228"/>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rot="-9675424">
              <a:off x="7501831" y="548847"/>
              <a:ext cx="847906" cy="768734"/>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5"/>
          <p:cNvSpPr/>
          <p:nvPr/>
        </p:nvSpPr>
        <p:spPr>
          <a:xfrm>
            <a:off x="5887211" y="974537"/>
            <a:ext cx="699681" cy="197401"/>
          </a:xfrm>
          <a:custGeom>
            <a:rect b="b" l="l" r="r" t="t"/>
            <a:pathLst>
              <a:path extrusionOk="0" h="1554" w="5508">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rot="-9675424">
              <a:off x="7476279" y="557078"/>
              <a:ext cx="921645" cy="921645"/>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rot="-9675424">
              <a:off x="7722870" y="932008"/>
              <a:ext cx="503703" cy="516228"/>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9675424">
              <a:off x="7501831" y="548847"/>
              <a:ext cx="847906" cy="768734"/>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bg>
      <p:bgPr>
        <a:solidFill>
          <a:schemeClr val="lt1"/>
        </a:solidFill>
      </p:bgPr>
    </p:bg>
    <p:spTree>
      <p:nvGrpSpPr>
        <p:cNvPr id="209"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6"/>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3">
    <p:bg>
      <p:bgPr>
        <a:solidFill>
          <a:schemeClr val="lt1"/>
        </a:solidFill>
      </p:bgPr>
    </p:bg>
    <p:spTree>
      <p:nvGrpSpPr>
        <p:cNvPr id="23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17"/>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17"/>
          <p:cNvSpPr/>
          <p:nvPr/>
        </p:nvSpPr>
        <p:spPr>
          <a:xfrm rot="423713">
            <a:off x="494816" y="3568421"/>
            <a:ext cx="440976" cy="441097"/>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flipH="1" rot="-3237051">
            <a:off x="-70552" y="3201499"/>
            <a:ext cx="1457989" cy="1186350"/>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4">
    <p:bg>
      <p:bgPr>
        <a:solidFill>
          <a:schemeClr val="lt1"/>
        </a:solidFill>
      </p:bgPr>
    </p:bg>
    <p:spTree>
      <p:nvGrpSpPr>
        <p:cNvPr id="241" name="Shape 241"/>
        <p:cNvGrpSpPr/>
        <p:nvPr/>
      </p:nvGrpSpPr>
      <p:grpSpPr>
        <a:xfrm>
          <a:off x="0" y="0"/>
          <a:ext cx="0" cy="0"/>
          <a:chOff x="0" y="0"/>
          <a:chExt cx="0" cy="0"/>
        </a:xfrm>
      </p:grpSpPr>
      <p:sp>
        <p:nvSpPr>
          <p:cNvPr id="242" name="Google Shape;242;p18"/>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8"/>
          <p:cNvGrpSpPr/>
          <p:nvPr/>
        </p:nvGrpSpPr>
        <p:grpSpPr>
          <a:xfrm>
            <a:off x="520563" y="326550"/>
            <a:ext cx="8079900" cy="426900"/>
            <a:chOff x="552450" y="401675"/>
            <a:chExt cx="8079900" cy="426900"/>
          </a:xfrm>
        </p:grpSpPr>
        <p:sp>
          <p:nvSpPr>
            <p:cNvPr id="244" name="Google Shape;244;p18"/>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8"/>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18"/>
          <p:cNvSpPr/>
          <p:nvPr/>
        </p:nvSpPr>
        <p:spPr>
          <a:xfrm>
            <a:off x="6588757" y="1127899"/>
            <a:ext cx="268332" cy="246951"/>
          </a:xfrm>
          <a:custGeom>
            <a:rect b="b" l="l" r="r" t="t"/>
            <a:pathLst>
              <a:path extrusionOk="0" h="1155" w="1255">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6935134" y="1149922"/>
            <a:ext cx="642713" cy="202478"/>
          </a:xfrm>
          <a:custGeom>
            <a:rect b="b" l="l" r="r" t="t"/>
            <a:pathLst>
              <a:path extrusionOk="0" h="947" w="3006">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7751259" y="1149922"/>
            <a:ext cx="440235" cy="202478"/>
          </a:xfrm>
          <a:custGeom>
            <a:rect b="b" l="l" r="r" t="t"/>
            <a:pathLst>
              <a:path extrusionOk="0" h="947" w="2059">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18"/>
          <p:cNvGrpSpPr/>
          <p:nvPr/>
        </p:nvGrpSpPr>
        <p:grpSpPr>
          <a:xfrm rot="675683">
            <a:off x="311829" y="3969087"/>
            <a:ext cx="912771" cy="1009337"/>
            <a:chOff x="1191357" y="3451057"/>
            <a:chExt cx="597555" cy="660773"/>
          </a:xfrm>
        </p:grpSpPr>
        <p:sp>
          <p:nvSpPr>
            <p:cNvPr id="253" name="Google Shape;253;p18"/>
            <p:cNvSpPr/>
            <p:nvPr/>
          </p:nvSpPr>
          <p:spPr>
            <a:xfrm>
              <a:off x="1244473" y="3764632"/>
              <a:ext cx="544439" cy="347198"/>
            </a:xfrm>
            <a:custGeom>
              <a:rect b="b" l="l" r="r" t="t"/>
              <a:pathLst>
                <a:path extrusionOk="0" h="7321" w="1148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1191357" y="3683393"/>
              <a:ext cx="567535" cy="387889"/>
            </a:xfrm>
            <a:custGeom>
              <a:rect b="b" l="l" r="r" t="t"/>
              <a:pathLst>
                <a:path extrusionOk="0" h="8179" w="11967">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192211" y="3683487"/>
              <a:ext cx="566349" cy="386324"/>
            </a:xfrm>
            <a:custGeom>
              <a:rect b="b" l="l" r="r" t="t"/>
              <a:pathLst>
                <a:path extrusionOk="0" h="8146" w="11942">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1242624" y="3451057"/>
              <a:ext cx="149057" cy="204070"/>
            </a:xfrm>
            <a:custGeom>
              <a:rect b="b" l="l" r="r" t="t"/>
              <a:pathLst>
                <a:path extrusionOk="0" h="4303" w="3143">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1398273" y="3495732"/>
              <a:ext cx="103434" cy="118657"/>
            </a:xfrm>
            <a:custGeom>
              <a:rect b="b" l="l" r="r" t="t"/>
              <a:pathLst>
                <a:path extrusionOk="0" h="2502" w="2181">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
    <p:bg>
      <p:bgPr>
        <a:solidFill>
          <a:schemeClr val="accent2"/>
        </a:solidFill>
      </p:bgPr>
    </p:bg>
    <p:spTree>
      <p:nvGrpSpPr>
        <p:cNvPr id="258"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19"/>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rect b="b" l="l" r="r" t="t"/>
              <a:pathLst>
                <a:path extrusionOk="0" h="7321" w="1148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191357" y="3683393"/>
              <a:ext cx="567535" cy="387889"/>
            </a:xfrm>
            <a:custGeom>
              <a:rect b="b" l="l" r="r" t="t"/>
              <a:pathLst>
                <a:path extrusionOk="0" h="8179" w="11967">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1192211" y="3683487"/>
              <a:ext cx="566349" cy="386324"/>
            </a:xfrm>
            <a:custGeom>
              <a:rect b="b" l="l" r="r" t="t"/>
              <a:pathLst>
                <a:path extrusionOk="0" h="8146" w="11942">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1242624" y="3451057"/>
              <a:ext cx="149057" cy="204070"/>
            </a:xfrm>
            <a:custGeom>
              <a:rect b="b" l="l" r="r" t="t"/>
              <a:pathLst>
                <a:path extrusionOk="0" h="4303" w="3143">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398273" y="3495732"/>
              <a:ext cx="103434" cy="118657"/>
            </a:xfrm>
            <a:custGeom>
              <a:rect b="b" l="l" r="r" t="t"/>
              <a:pathLst>
                <a:path extrusionOk="0" h="2502" w="2181">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272"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0"/>
          <p:cNvSpPr txBox="1"/>
          <p:nvPr>
            <p:ph idx="1" type="subTitle"/>
          </p:nvPr>
        </p:nvSpPr>
        <p:spPr>
          <a:xfrm rot="299">
            <a:off x="4572000" y="2896925"/>
            <a:ext cx="3447000" cy="80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20"/>
          <p:cNvSpPr txBox="1"/>
          <p:nvPr>
            <p:ph type="title"/>
          </p:nvPr>
        </p:nvSpPr>
        <p:spPr>
          <a:xfrm>
            <a:off x="4572000" y="1430375"/>
            <a:ext cx="3447000" cy="1466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81" name="Google Shape;281;p20"/>
          <p:cNvSpPr/>
          <p:nvPr>
            <p:ph idx="2" type="pic"/>
          </p:nvPr>
        </p:nvSpPr>
        <p:spPr>
          <a:xfrm>
            <a:off x="1373525" y="1191463"/>
            <a:ext cx="2710200" cy="3028500"/>
          </a:xfrm>
          <a:prstGeom prst="roundRect">
            <a:avLst>
              <a:gd fmla="val 9964" name="adj"/>
            </a:avLst>
          </a:prstGeom>
          <a:noFill/>
          <a:ln cap="flat" cmpd="sng" w="19050">
            <a:solidFill>
              <a:schemeClr val="dk2"/>
            </a:solidFill>
            <a:prstDash val="solid"/>
            <a:round/>
            <a:headEnd len="sm" w="sm" type="none"/>
            <a:tailEnd len="sm" w="sm" type="none"/>
          </a:ln>
        </p:spPr>
      </p:sp>
      <p:sp>
        <p:nvSpPr>
          <p:cNvPr id="282" name="Google Shape;282;p20"/>
          <p:cNvSpPr/>
          <p:nvPr/>
        </p:nvSpPr>
        <p:spPr>
          <a:xfrm>
            <a:off x="593954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480106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rot="-9675424">
              <a:off x="7476279" y="557078"/>
              <a:ext cx="921645" cy="921645"/>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rot="-9675424">
              <a:off x="7722870" y="932008"/>
              <a:ext cx="503703" cy="516228"/>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rot="-9675424">
              <a:off x="7501831" y="548847"/>
              <a:ext cx="847906" cy="768734"/>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0"/>
          <p:cNvSpPr/>
          <p:nvPr/>
        </p:nvSpPr>
        <p:spPr>
          <a:xfrm flipH="1">
            <a:off x="178957" y="3738137"/>
            <a:ext cx="452388" cy="452476"/>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flipH="1">
            <a:off x="1373534" y="4603488"/>
            <a:ext cx="244483" cy="24452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707802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4985138" y="2249600"/>
            <a:ext cx="2917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 name="Google Shape;26;p3"/>
          <p:cNvSpPr txBox="1"/>
          <p:nvPr>
            <p:ph idx="1" type="subTitle"/>
          </p:nvPr>
        </p:nvSpPr>
        <p:spPr>
          <a:xfrm rot="462">
            <a:off x="5327088" y="3360687"/>
            <a:ext cx="2233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 name="Google Shape;27;p3"/>
          <p:cNvSpPr txBox="1"/>
          <p:nvPr>
            <p:ph hasCustomPrompt="1" idx="2" type="title"/>
          </p:nvPr>
        </p:nvSpPr>
        <p:spPr>
          <a:xfrm>
            <a:off x="2750750" y="2312875"/>
            <a:ext cx="1550100" cy="904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rect b="b" l="l" r="r" t="t"/>
            <a:pathLst>
              <a:path extrusionOk="0" h="946" w="7583">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539026" y="1103025"/>
            <a:ext cx="556503" cy="153824"/>
          </a:xfrm>
          <a:custGeom>
            <a:rect b="b" l="l" r="r" t="t"/>
            <a:pathLst>
              <a:path extrusionOk="0" h="946" w="3423">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73628" y="3000174"/>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292"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1"/>
          <p:cNvSpPr txBox="1"/>
          <p:nvPr>
            <p:ph idx="1" type="subTitle"/>
          </p:nvPr>
        </p:nvSpPr>
        <p:spPr>
          <a:xfrm rot="420">
            <a:off x="5358075" y="2660125"/>
            <a:ext cx="2456400" cy="996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 name="Google Shape;300;p21"/>
          <p:cNvSpPr txBox="1"/>
          <p:nvPr>
            <p:ph type="title"/>
          </p:nvPr>
        </p:nvSpPr>
        <p:spPr>
          <a:xfrm>
            <a:off x="5631513" y="2071775"/>
            <a:ext cx="1757400" cy="53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01" name="Google Shape;301;p21"/>
          <p:cNvSpPr/>
          <p:nvPr>
            <p:ph idx="2" type="pic"/>
          </p:nvPr>
        </p:nvSpPr>
        <p:spPr>
          <a:xfrm>
            <a:off x="1481629" y="1635513"/>
            <a:ext cx="3247200" cy="1803300"/>
          </a:xfrm>
          <a:prstGeom prst="rect">
            <a:avLst/>
          </a:prstGeom>
          <a:noFill/>
          <a:ln>
            <a:noFill/>
          </a:ln>
        </p:spPr>
      </p:sp>
      <p:sp>
        <p:nvSpPr>
          <p:cNvPr id="302" name="Google Shape;302;p21"/>
          <p:cNvSpPr/>
          <p:nvPr/>
        </p:nvSpPr>
        <p:spPr>
          <a:xfrm>
            <a:off x="6802912" y="1040725"/>
            <a:ext cx="1046687" cy="165490"/>
          </a:xfrm>
          <a:custGeom>
            <a:rect b="b" l="l" r="r" t="t"/>
            <a:pathLst>
              <a:path extrusionOk="0" h="978" w="6186">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5154700" y="1138531"/>
            <a:ext cx="841444" cy="160244"/>
          </a:xfrm>
          <a:custGeom>
            <a:rect b="b" l="l" r="r" t="t"/>
            <a:pathLst>
              <a:path extrusionOk="0" h="947" w="4973">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6071615" y="1138531"/>
            <a:ext cx="578673" cy="160244"/>
          </a:xfrm>
          <a:custGeom>
            <a:rect b="b" l="l" r="r" t="t"/>
            <a:pathLst>
              <a:path extrusionOk="0" h="947" w="342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6724910" y="1138531"/>
            <a:ext cx="793898" cy="160244"/>
          </a:xfrm>
          <a:custGeom>
            <a:rect b="b" l="l" r="r" t="t"/>
            <a:pathLst>
              <a:path extrusionOk="0" h="947" w="4692">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720012" y="4354900"/>
            <a:ext cx="1046687" cy="165490"/>
          </a:xfrm>
          <a:custGeom>
            <a:rect b="b" l="l" r="r" t="t"/>
            <a:pathLst>
              <a:path extrusionOk="0" h="978" w="6186">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1366265" y="4272256"/>
            <a:ext cx="578673" cy="160244"/>
          </a:xfrm>
          <a:custGeom>
            <a:rect b="b" l="l" r="r" t="t"/>
            <a:pathLst>
              <a:path extrusionOk="0" h="947" w="342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bg>
      <p:bgPr>
        <a:solidFill>
          <a:schemeClr val="accent2"/>
        </a:solidFill>
      </p:bgPr>
    </p:bg>
    <p:spTree>
      <p:nvGrpSpPr>
        <p:cNvPr id="308" name="Shape 308"/>
        <p:cNvGrpSpPr/>
        <p:nvPr/>
      </p:nvGrpSpPr>
      <p:grpSpPr>
        <a:xfrm>
          <a:off x="0" y="0"/>
          <a:ext cx="0" cy="0"/>
          <a:chOff x="0" y="0"/>
          <a:chExt cx="0" cy="0"/>
        </a:xfrm>
      </p:grpSpPr>
      <p:sp>
        <p:nvSpPr>
          <p:cNvPr id="309" name="Google Shape;309;p22"/>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2"/>
          <p:cNvGrpSpPr/>
          <p:nvPr/>
        </p:nvGrpSpPr>
        <p:grpSpPr>
          <a:xfrm>
            <a:off x="520563" y="326550"/>
            <a:ext cx="8079900" cy="426900"/>
            <a:chOff x="552450" y="401675"/>
            <a:chExt cx="8079900" cy="426900"/>
          </a:xfrm>
        </p:grpSpPr>
        <p:sp>
          <p:nvSpPr>
            <p:cNvPr id="311" name="Google Shape;311;p22"/>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2"/>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22"/>
          <p:cNvSpPr txBox="1"/>
          <p:nvPr>
            <p:ph idx="1" type="body"/>
          </p:nvPr>
        </p:nvSpPr>
        <p:spPr>
          <a:xfrm>
            <a:off x="720000" y="1533525"/>
            <a:ext cx="7704000" cy="2324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317" name="Google Shape;317;p22"/>
          <p:cNvSpPr/>
          <p:nvPr/>
        </p:nvSpPr>
        <p:spPr>
          <a:xfrm>
            <a:off x="593954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480106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078023"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bg>
      <p:bgPr>
        <a:solidFill>
          <a:schemeClr val="accent2"/>
        </a:solidFill>
      </p:bgPr>
    </p:bg>
    <p:spTree>
      <p:nvGrpSpPr>
        <p:cNvPr id="320" name="Shape 320"/>
        <p:cNvGrpSpPr/>
        <p:nvPr/>
      </p:nvGrpSpPr>
      <p:grpSpPr>
        <a:xfrm>
          <a:off x="0" y="0"/>
          <a:ext cx="0" cy="0"/>
          <a:chOff x="0" y="0"/>
          <a:chExt cx="0" cy="0"/>
        </a:xfrm>
      </p:grpSpPr>
      <p:sp>
        <p:nvSpPr>
          <p:cNvPr id="321" name="Google Shape;321;p23"/>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3"/>
          <p:cNvGrpSpPr/>
          <p:nvPr/>
        </p:nvGrpSpPr>
        <p:grpSpPr>
          <a:xfrm>
            <a:off x="520563" y="326550"/>
            <a:ext cx="8079900" cy="426900"/>
            <a:chOff x="552450" y="401675"/>
            <a:chExt cx="8079900" cy="426900"/>
          </a:xfrm>
        </p:grpSpPr>
        <p:sp>
          <p:nvSpPr>
            <p:cNvPr id="323" name="Google Shape;323;p23"/>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3"/>
          <p:cNvSpPr txBox="1"/>
          <p:nvPr>
            <p:ph idx="1" type="subTitle"/>
          </p:nvPr>
        </p:nvSpPr>
        <p:spPr>
          <a:xfrm>
            <a:off x="1936263" y="3692325"/>
            <a:ext cx="2420100" cy="6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8" name="Google Shape;328;p23"/>
          <p:cNvSpPr txBox="1"/>
          <p:nvPr>
            <p:ph idx="2" type="subTitle"/>
          </p:nvPr>
        </p:nvSpPr>
        <p:spPr>
          <a:xfrm>
            <a:off x="4784638" y="3692275"/>
            <a:ext cx="2423100" cy="67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9" name="Google Shape;329;p23"/>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0" name="Google Shape;330;p23"/>
          <p:cNvSpPr txBox="1"/>
          <p:nvPr>
            <p:ph idx="3" type="title"/>
          </p:nvPr>
        </p:nvSpPr>
        <p:spPr>
          <a:xfrm>
            <a:off x="1941522" y="3274875"/>
            <a:ext cx="2409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31" name="Google Shape;331;p23"/>
          <p:cNvSpPr txBox="1"/>
          <p:nvPr>
            <p:ph idx="4" type="title"/>
          </p:nvPr>
        </p:nvSpPr>
        <p:spPr>
          <a:xfrm>
            <a:off x="4789134" y="3274825"/>
            <a:ext cx="24141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2" name="Google Shape;332;p23"/>
          <p:cNvSpPr/>
          <p:nvPr>
            <p:ph idx="5" type="pic"/>
          </p:nvPr>
        </p:nvSpPr>
        <p:spPr>
          <a:xfrm>
            <a:off x="2391313" y="1693650"/>
            <a:ext cx="1509900" cy="1452000"/>
          </a:xfrm>
          <a:prstGeom prst="roundRect">
            <a:avLst>
              <a:gd fmla="val 12275" name="adj"/>
            </a:avLst>
          </a:prstGeom>
          <a:noFill/>
          <a:ln cap="flat" cmpd="sng" w="19050">
            <a:solidFill>
              <a:schemeClr val="dk2"/>
            </a:solidFill>
            <a:prstDash val="solid"/>
            <a:round/>
            <a:headEnd len="sm" w="sm" type="none"/>
            <a:tailEnd len="sm" w="sm" type="none"/>
          </a:ln>
        </p:spPr>
      </p:sp>
      <p:sp>
        <p:nvSpPr>
          <p:cNvPr id="333" name="Google Shape;333;p23"/>
          <p:cNvSpPr/>
          <p:nvPr>
            <p:ph idx="6" type="pic"/>
          </p:nvPr>
        </p:nvSpPr>
        <p:spPr>
          <a:xfrm>
            <a:off x="5241238" y="1693639"/>
            <a:ext cx="1509900" cy="1452000"/>
          </a:xfrm>
          <a:prstGeom prst="roundRect">
            <a:avLst>
              <a:gd fmla="val 14418" name="adj"/>
            </a:avLst>
          </a:prstGeom>
          <a:noFill/>
          <a:ln cap="flat" cmpd="sng" w="19050">
            <a:solidFill>
              <a:schemeClr val="accent5"/>
            </a:solidFill>
            <a:prstDash val="solid"/>
            <a:round/>
            <a:headEnd len="sm" w="sm" type="none"/>
            <a:tailEnd len="sm" w="sm" type="none"/>
          </a:ln>
        </p:spPr>
      </p:sp>
      <p:sp>
        <p:nvSpPr>
          <p:cNvPr id="334" name="Google Shape;334;p23"/>
          <p:cNvSpPr/>
          <p:nvPr/>
        </p:nvSpPr>
        <p:spPr>
          <a:xfrm>
            <a:off x="7946263" y="1248225"/>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7946263" y="2237190"/>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7946263" y="3226156"/>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7"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4"/>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24"/>
          <p:cNvSpPr txBox="1"/>
          <p:nvPr>
            <p:ph idx="2" type="title"/>
          </p:nvPr>
        </p:nvSpPr>
        <p:spPr>
          <a:xfrm>
            <a:off x="923025" y="2121888"/>
            <a:ext cx="1956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6" name="Google Shape;346;p24"/>
          <p:cNvSpPr txBox="1"/>
          <p:nvPr>
            <p:ph idx="1" type="subTitle"/>
          </p:nvPr>
        </p:nvSpPr>
        <p:spPr>
          <a:xfrm>
            <a:off x="922125" y="2571749"/>
            <a:ext cx="1958700" cy="124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 name="Google Shape;347;p24"/>
          <p:cNvSpPr txBox="1"/>
          <p:nvPr>
            <p:ph idx="3" type="title"/>
          </p:nvPr>
        </p:nvSpPr>
        <p:spPr>
          <a:xfrm>
            <a:off x="3526675" y="2121900"/>
            <a:ext cx="1956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8" name="Google Shape;348;p24"/>
          <p:cNvSpPr txBox="1"/>
          <p:nvPr>
            <p:ph idx="4" type="subTitle"/>
          </p:nvPr>
        </p:nvSpPr>
        <p:spPr>
          <a:xfrm>
            <a:off x="3526675" y="2571899"/>
            <a:ext cx="1956900" cy="124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24"/>
          <p:cNvSpPr txBox="1"/>
          <p:nvPr>
            <p:ph idx="5" type="title"/>
          </p:nvPr>
        </p:nvSpPr>
        <p:spPr>
          <a:xfrm>
            <a:off x="6130350" y="2121888"/>
            <a:ext cx="1956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50" name="Google Shape;350;p24"/>
          <p:cNvSpPr txBox="1"/>
          <p:nvPr>
            <p:ph idx="6" type="subTitle"/>
          </p:nvPr>
        </p:nvSpPr>
        <p:spPr>
          <a:xfrm>
            <a:off x="6130350" y="2571899"/>
            <a:ext cx="1956900" cy="124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24"/>
          <p:cNvSpPr/>
          <p:nvPr/>
        </p:nvSpPr>
        <p:spPr>
          <a:xfrm>
            <a:off x="6929708" y="969222"/>
            <a:ext cx="196098" cy="195643"/>
          </a:xfrm>
          <a:custGeom>
            <a:rect b="b" l="l" r="r" t="t"/>
            <a:pathLst>
              <a:path extrusionOk="0" h="945" w="947">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7194649" y="969228"/>
            <a:ext cx="196097" cy="195643"/>
          </a:xfrm>
          <a:custGeom>
            <a:rect b="b" l="l" r="r" t="t"/>
            <a:pathLst>
              <a:path extrusionOk="0" h="947" w="949">
                <a:moveTo>
                  <a:pt x="473" y="1"/>
                </a:moveTo>
                <a:lnTo>
                  <a:pt x="948" y="947"/>
                </a:lnTo>
                <a:lnTo>
                  <a:pt x="0" y="94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7489841" y="969228"/>
            <a:ext cx="779478" cy="195655"/>
          </a:xfrm>
          <a:custGeom>
            <a:rect b="b" l="l" r="r" t="t"/>
            <a:pathLst>
              <a:path extrusionOk="0" h="945" w="3067">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1261496" y="4407852"/>
            <a:ext cx="196107" cy="195650"/>
          </a:xfrm>
          <a:custGeom>
            <a:rect b="b" l="l" r="r" t="t"/>
            <a:pathLst>
              <a:path extrusionOk="0" h="945" w="947">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922126" y="4407852"/>
            <a:ext cx="196107" cy="195650"/>
          </a:xfrm>
          <a:custGeom>
            <a:rect b="b" l="l" r="r" t="t"/>
            <a:pathLst>
              <a:path extrusionOk="0" h="945" w="947">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6"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4" name="Google Shape;364;p25"/>
          <p:cNvSpPr txBox="1"/>
          <p:nvPr>
            <p:ph idx="2" type="title"/>
          </p:nvPr>
        </p:nvSpPr>
        <p:spPr>
          <a:xfrm>
            <a:off x="2163750" y="1808325"/>
            <a:ext cx="16080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5" name="Google Shape;365;p25"/>
          <p:cNvSpPr txBox="1"/>
          <p:nvPr>
            <p:ph idx="1" type="subTitle"/>
          </p:nvPr>
        </p:nvSpPr>
        <p:spPr>
          <a:xfrm>
            <a:off x="1815713" y="2342313"/>
            <a:ext cx="2304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6" name="Google Shape;366;p25"/>
          <p:cNvSpPr txBox="1"/>
          <p:nvPr>
            <p:ph idx="3" type="title"/>
          </p:nvPr>
        </p:nvSpPr>
        <p:spPr>
          <a:xfrm>
            <a:off x="5261384" y="1807500"/>
            <a:ext cx="16080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7" name="Google Shape;367;p25"/>
          <p:cNvSpPr txBox="1"/>
          <p:nvPr>
            <p:ph idx="4" type="subTitle"/>
          </p:nvPr>
        </p:nvSpPr>
        <p:spPr>
          <a:xfrm>
            <a:off x="4957215" y="2334075"/>
            <a:ext cx="2304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8" name="Google Shape;368;p25"/>
          <p:cNvSpPr txBox="1"/>
          <p:nvPr>
            <p:ph idx="5" type="title"/>
          </p:nvPr>
        </p:nvSpPr>
        <p:spPr>
          <a:xfrm>
            <a:off x="2163802" y="3363275"/>
            <a:ext cx="16080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9" name="Google Shape;369;p25"/>
          <p:cNvSpPr txBox="1"/>
          <p:nvPr>
            <p:ph idx="6" type="subTitle"/>
          </p:nvPr>
        </p:nvSpPr>
        <p:spPr>
          <a:xfrm>
            <a:off x="1815700" y="3867725"/>
            <a:ext cx="2304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0" name="Google Shape;370;p25"/>
          <p:cNvSpPr txBox="1"/>
          <p:nvPr>
            <p:ph idx="7" type="title"/>
          </p:nvPr>
        </p:nvSpPr>
        <p:spPr>
          <a:xfrm>
            <a:off x="5261375" y="3363275"/>
            <a:ext cx="16080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1" name="Google Shape;371;p25"/>
          <p:cNvSpPr txBox="1"/>
          <p:nvPr>
            <p:ph idx="8" type="subTitle"/>
          </p:nvPr>
        </p:nvSpPr>
        <p:spPr>
          <a:xfrm>
            <a:off x="4957202" y="3867725"/>
            <a:ext cx="2304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2" name="Google Shape;372;p25"/>
          <p:cNvSpPr/>
          <p:nvPr/>
        </p:nvSpPr>
        <p:spPr>
          <a:xfrm>
            <a:off x="6966975" y="1083425"/>
            <a:ext cx="986749" cy="199751"/>
          </a:xfrm>
          <a:custGeom>
            <a:rect b="b" l="l" r="r" t="t"/>
            <a:pathLst>
              <a:path extrusionOk="0" h="947" w="4694">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5"/>
          <p:cNvSpPr/>
          <p:nvPr/>
        </p:nvSpPr>
        <p:spPr>
          <a:xfrm>
            <a:off x="276638" y="4345000"/>
            <a:ext cx="886720" cy="199751"/>
          </a:xfrm>
          <a:custGeom>
            <a:rect b="b" l="l" r="r" t="t"/>
            <a:pathLst>
              <a:path extrusionOk="0" h="947" w="4694">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81" name="Shape 381"/>
        <p:cNvGrpSpPr/>
        <p:nvPr/>
      </p:nvGrpSpPr>
      <p:grpSpPr>
        <a:xfrm>
          <a:off x="0" y="0"/>
          <a:ext cx="0" cy="0"/>
          <a:chOff x="0" y="0"/>
          <a:chExt cx="0" cy="0"/>
        </a:xfrm>
      </p:grpSpPr>
      <p:sp>
        <p:nvSpPr>
          <p:cNvPr id="382" name="Google Shape;382;p26"/>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6"/>
          <p:cNvGrpSpPr/>
          <p:nvPr/>
        </p:nvGrpSpPr>
        <p:grpSpPr>
          <a:xfrm>
            <a:off x="520563" y="326550"/>
            <a:ext cx="8079900" cy="426900"/>
            <a:chOff x="552450" y="401675"/>
            <a:chExt cx="8079900" cy="426900"/>
          </a:xfrm>
        </p:grpSpPr>
        <p:sp>
          <p:nvSpPr>
            <p:cNvPr id="384" name="Google Shape;384;p26"/>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6"/>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 name="Google Shape;389;p26"/>
          <p:cNvSpPr txBox="1"/>
          <p:nvPr>
            <p:ph idx="2" type="title"/>
          </p:nvPr>
        </p:nvSpPr>
        <p:spPr>
          <a:xfrm>
            <a:off x="903750" y="1749300"/>
            <a:ext cx="19380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0" name="Google Shape;390;p26"/>
          <p:cNvSpPr txBox="1"/>
          <p:nvPr>
            <p:ph idx="1" type="subTitle"/>
          </p:nvPr>
        </p:nvSpPr>
        <p:spPr>
          <a:xfrm>
            <a:off x="925988" y="2277000"/>
            <a:ext cx="19380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26"/>
          <p:cNvSpPr txBox="1"/>
          <p:nvPr>
            <p:ph idx="3" type="title"/>
          </p:nvPr>
        </p:nvSpPr>
        <p:spPr>
          <a:xfrm>
            <a:off x="3602719" y="1749300"/>
            <a:ext cx="1938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26"/>
          <p:cNvSpPr txBox="1"/>
          <p:nvPr>
            <p:ph idx="4" type="subTitle"/>
          </p:nvPr>
        </p:nvSpPr>
        <p:spPr>
          <a:xfrm>
            <a:off x="3613313" y="2277000"/>
            <a:ext cx="19386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26"/>
          <p:cNvSpPr txBox="1"/>
          <p:nvPr>
            <p:ph idx="5" type="title"/>
          </p:nvPr>
        </p:nvSpPr>
        <p:spPr>
          <a:xfrm>
            <a:off x="903450" y="3254250"/>
            <a:ext cx="1938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4" name="Google Shape;394;p26"/>
          <p:cNvSpPr txBox="1"/>
          <p:nvPr>
            <p:ph idx="6" type="subTitle"/>
          </p:nvPr>
        </p:nvSpPr>
        <p:spPr>
          <a:xfrm>
            <a:off x="926063" y="3769350"/>
            <a:ext cx="19386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26"/>
          <p:cNvSpPr txBox="1"/>
          <p:nvPr>
            <p:ph idx="7" type="title"/>
          </p:nvPr>
        </p:nvSpPr>
        <p:spPr>
          <a:xfrm>
            <a:off x="3602719" y="3254250"/>
            <a:ext cx="1938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6" name="Google Shape;396;p26"/>
          <p:cNvSpPr txBox="1"/>
          <p:nvPr>
            <p:ph idx="8" type="subTitle"/>
          </p:nvPr>
        </p:nvSpPr>
        <p:spPr>
          <a:xfrm>
            <a:off x="3613238" y="3769350"/>
            <a:ext cx="19386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6"/>
          <p:cNvSpPr txBox="1"/>
          <p:nvPr>
            <p:ph idx="9" type="title"/>
          </p:nvPr>
        </p:nvSpPr>
        <p:spPr>
          <a:xfrm>
            <a:off x="6233770" y="1749300"/>
            <a:ext cx="1938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8" name="Google Shape;398;p26"/>
          <p:cNvSpPr txBox="1"/>
          <p:nvPr>
            <p:ph idx="13" type="subTitle"/>
          </p:nvPr>
        </p:nvSpPr>
        <p:spPr>
          <a:xfrm>
            <a:off x="6255863" y="2289600"/>
            <a:ext cx="19386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9" name="Google Shape;399;p26"/>
          <p:cNvSpPr txBox="1"/>
          <p:nvPr>
            <p:ph idx="14" type="title"/>
          </p:nvPr>
        </p:nvSpPr>
        <p:spPr>
          <a:xfrm>
            <a:off x="6233770" y="3254250"/>
            <a:ext cx="1938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0" name="Google Shape;400;p26"/>
          <p:cNvSpPr txBox="1"/>
          <p:nvPr>
            <p:ph idx="15" type="subTitle"/>
          </p:nvPr>
        </p:nvSpPr>
        <p:spPr>
          <a:xfrm>
            <a:off x="6255788" y="3769350"/>
            <a:ext cx="19386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01" name="Google Shape;401;p26"/>
          <p:cNvGrpSpPr/>
          <p:nvPr/>
        </p:nvGrpSpPr>
        <p:grpSpPr>
          <a:xfrm rot="-772050">
            <a:off x="7298022" y="153508"/>
            <a:ext cx="130259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rot="-8220844">
              <a:off x="7721062" y="574253"/>
              <a:ext cx="921634" cy="921634"/>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rot="-8220844">
              <a:off x="7893618" y="949438"/>
              <a:ext cx="503697" cy="516222"/>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rot="-8220844">
              <a:off x="7782384" y="568843"/>
              <a:ext cx="847895" cy="768724"/>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6"/>
          <p:cNvSpPr/>
          <p:nvPr/>
        </p:nvSpPr>
        <p:spPr>
          <a:xfrm rot="8577204">
            <a:off x="8349726" y="1205862"/>
            <a:ext cx="316288" cy="316369"/>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rot="8577085">
            <a:off x="6895024" y="381730"/>
            <a:ext cx="489346" cy="489480"/>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08" name="Shape 408"/>
        <p:cNvGrpSpPr/>
        <p:nvPr/>
      </p:nvGrpSpPr>
      <p:grpSpPr>
        <a:xfrm>
          <a:off x="0" y="0"/>
          <a:ext cx="0" cy="0"/>
          <a:chOff x="0" y="0"/>
          <a:chExt cx="0" cy="0"/>
        </a:xfrm>
      </p:grpSpPr>
      <p:sp>
        <p:nvSpPr>
          <p:cNvPr id="409" name="Google Shape;409;p27"/>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27"/>
          <p:cNvGrpSpPr/>
          <p:nvPr/>
        </p:nvGrpSpPr>
        <p:grpSpPr>
          <a:xfrm>
            <a:off x="520563" y="326550"/>
            <a:ext cx="8079900" cy="426900"/>
            <a:chOff x="552450" y="401675"/>
            <a:chExt cx="8079900" cy="426900"/>
          </a:xfrm>
        </p:grpSpPr>
        <p:sp>
          <p:nvSpPr>
            <p:cNvPr id="411" name="Google Shape;411;p27"/>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7"/>
          <p:cNvSpPr txBox="1"/>
          <p:nvPr>
            <p:ph hasCustomPrompt="1" type="title"/>
          </p:nvPr>
        </p:nvSpPr>
        <p:spPr>
          <a:xfrm rot="-535">
            <a:off x="1861862" y="1725456"/>
            <a:ext cx="19284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6" name="Google Shape;416;p27"/>
          <p:cNvSpPr txBox="1"/>
          <p:nvPr>
            <p:ph idx="1" type="subTitle"/>
          </p:nvPr>
        </p:nvSpPr>
        <p:spPr>
          <a:xfrm>
            <a:off x="1640850" y="3426600"/>
            <a:ext cx="24048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7" name="Google Shape;417;p27"/>
          <p:cNvSpPr txBox="1"/>
          <p:nvPr>
            <p:ph hasCustomPrompt="1" idx="2" type="title"/>
          </p:nvPr>
        </p:nvSpPr>
        <p:spPr>
          <a:xfrm>
            <a:off x="5352316" y="1732553"/>
            <a:ext cx="19293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8" name="Google Shape;418;p27"/>
          <p:cNvSpPr txBox="1"/>
          <p:nvPr>
            <p:ph idx="3" type="subTitle"/>
          </p:nvPr>
        </p:nvSpPr>
        <p:spPr>
          <a:xfrm>
            <a:off x="5114563" y="3426300"/>
            <a:ext cx="2404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19" name="Google Shape;419;p27"/>
          <p:cNvGrpSpPr/>
          <p:nvPr/>
        </p:nvGrpSpPr>
        <p:grpSpPr>
          <a:xfrm>
            <a:off x="7769832" y="3176181"/>
            <a:ext cx="1308352" cy="1308606"/>
            <a:chOff x="7764407" y="575481"/>
            <a:chExt cx="1308352" cy="1308606"/>
          </a:xfrm>
        </p:grpSpPr>
        <p:sp>
          <p:nvSpPr>
            <p:cNvPr id="420" name="Google Shape;420;p27"/>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7"/>
            <p:cNvGrpSpPr/>
            <p:nvPr/>
          </p:nvGrpSpPr>
          <p:grpSpPr>
            <a:xfrm rot="-846281">
              <a:off x="7879557" y="690583"/>
              <a:ext cx="1078052" cy="1078403"/>
              <a:chOff x="5759760" y="3433415"/>
              <a:chExt cx="583422" cy="583612"/>
            </a:xfrm>
          </p:grpSpPr>
          <p:sp>
            <p:nvSpPr>
              <p:cNvPr id="422" name="Google Shape;422;p27"/>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 name="Google Shape;426;p27"/>
          <p:cNvGrpSpPr/>
          <p:nvPr/>
        </p:nvGrpSpPr>
        <p:grpSpPr>
          <a:xfrm rot="1591012">
            <a:off x="255361" y="3719967"/>
            <a:ext cx="765445" cy="765594"/>
            <a:chOff x="7764407" y="575481"/>
            <a:chExt cx="1308352" cy="1308606"/>
          </a:xfrm>
        </p:grpSpPr>
        <p:sp>
          <p:nvSpPr>
            <p:cNvPr id="427" name="Google Shape;427;p27"/>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7"/>
            <p:cNvGrpSpPr/>
            <p:nvPr/>
          </p:nvGrpSpPr>
          <p:grpSpPr>
            <a:xfrm rot="-846281">
              <a:off x="7879557" y="690583"/>
              <a:ext cx="1078052" cy="1078403"/>
              <a:chOff x="5759760" y="3433415"/>
              <a:chExt cx="583422" cy="583612"/>
            </a:xfrm>
          </p:grpSpPr>
          <p:sp>
            <p:nvSpPr>
              <p:cNvPr id="429" name="Google Shape;429;p27"/>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3" name="Google Shape;433;p27"/>
          <p:cNvSpPr/>
          <p:nvPr/>
        </p:nvSpPr>
        <p:spPr>
          <a:xfrm>
            <a:off x="993081" y="4281718"/>
            <a:ext cx="349624" cy="321774"/>
          </a:xfrm>
          <a:custGeom>
            <a:rect b="b" l="l" r="r" t="t"/>
            <a:pathLst>
              <a:path extrusionOk="0" h="1155" w="1255">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7896964" y="4416376"/>
            <a:ext cx="426868" cy="426901"/>
          </a:xfrm>
          <a:custGeom>
            <a:rect b="b" l="l" r="r" t="t"/>
            <a:pathLst>
              <a:path extrusionOk="0" h="1862" w="1862">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2"/>
        </a:solidFill>
      </p:bgPr>
    </p:bg>
    <p:spTree>
      <p:nvGrpSpPr>
        <p:cNvPr id="435"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8"/>
          <p:cNvSpPr txBox="1"/>
          <p:nvPr>
            <p:ph type="ctrTitle"/>
          </p:nvPr>
        </p:nvSpPr>
        <p:spPr>
          <a:xfrm>
            <a:off x="2571776" y="970275"/>
            <a:ext cx="4000500" cy="1126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3" name="Google Shape;443;p28"/>
          <p:cNvSpPr txBox="1"/>
          <p:nvPr>
            <p:ph idx="1" type="subTitle"/>
          </p:nvPr>
        </p:nvSpPr>
        <p:spPr>
          <a:xfrm>
            <a:off x="2679325" y="1960151"/>
            <a:ext cx="3785400" cy="11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444" name="Google Shape;444;p28"/>
          <p:cNvSpPr txBox="1"/>
          <p:nvPr>
            <p:ph idx="2" type="subTitle"/>
          </p:nvPr>
        </p:nvSpPr>
        <p:spPr>
          <a:xfrm rot="-962">
            <a:off x="2963720" y="4229842"/>
            <a:ext cx="3216600" cy="37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445" name="Google Shape;445;p28"/>
          <p:cNvSpPr/>
          <p:nvPr/>
        </p:nvSpPr>
        <p:spPr>
          <a:xfrm>
            <a:off x="1420170" y="3866250"/>
            <a:ext cx="452388" cy="452476"/>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rot="3225843">
            <a:off x="709236" y="3422281"/>
            <a:ext cx="1874246" cy="1525057"/>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419576" y="4453263"/>
            <a:ext cx="300428" cy="300476"/>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rect b="b" l="l" r="r" t="t"/>
              <a:pathLst>
                <a:path extrusionOk="0" h="7321" w="1148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1191357" y="3683393"/>
              <a:ext cx="567535" cy="387889"/>
            </a:xfrm>
            <a:custGeom>
              <a:rect b="b" l="l" r="r" t="t"/>
              <a:pathLst>
                <a:path extrusionOk="0" h="8179" w="11967">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1192211" y="3683487"/>
              <a:ext cx="566349" cy="386324"/>
            </a:xfrm>
            <a:custGeom>
              <a:rect b="b" l="l" r="r" t="t"/>
              <a:pathLst>
                <a:path extrusionOk="0" h="8146" w="11942">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1242624" y="3451057"/>
              <a:ext cx="149057" cy="204070"/>
            </a:xfrm>
            <a:custGeom>
              <a:rect b="b" l="l" r="r" t="t"/>
              <a:pathLst>
                <a:path extrusionOk="0" h="4303" w="3143">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1398273" y="3495732"/>
              <a:ext cx="103434" cy="118657"/>
            </a:xfrm>
            <a:custGeom>
              <a:rect b="b" l="l" r="r" t="t"/>
              <a:pathLst>
                <a:path extrusionOk="0" h="2502" w="2181">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1" name="Google Shape;461;p28"/>
          <p:cNvSpPr/>
          <p:nvPr/>
        </p:nvSpPr>
        <p:spPr>
          <a:xfrm rot="-9721048">
            <a:off x="7249053" y="670182"/>
            <a:ext cx="683619" cy="68379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rot="-9720997">
            <a:off x="8465674" y="2411364"/>
            <a:ext cx="320672" cy="320768"/>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rot="-9721047">
            <a:off x="7855628" y="2590821"/>
            <a:ext cx="146813" cy="14685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rot="-9721073">
            <a:off x="6906618" y="951315"/>
            <a:ext cx="121490" cy="12152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txBox="1"/>
          <p:nvPr/>
        </p:nvSpPr>
        <p:spPr>
          <a:xfrm>
            <a:off x="2638875" y="3554025"/>
            <a:ext cx="3866700" cy="72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b="1"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b="1" lang="en" sz="1200">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b="1"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b="1" lang="en" sz="1200">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b="1"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b="1" sz="1200">
              <a:solidFill>
                <a:schemeClr val="dk1"/>
              </a:solidFill>
              <a:latin typeface="Cabin"/>
              <a:ea typeface="Cabin"/>
              <a:cs typeface="Cabin"/>
              <a:sym typeface="Cabi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66"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2"/>
        </a:solidFill>
      </p:bgPr>
    </p:bg>
    <p:spTree>
      <p:nvGrpSpPr>
        <p:cNvPr id="487"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0"/>
          <p:cNvSpPr/>
          <p:nvPr/>
        </p:nvSpPr>
        <p:spPr>
          <a:xfrm>
            <a:off x="7946263" y="1248225"/>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7946263" y="2237190"/>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7946263" y="3226156"/>
            <a:ext cx="878059" cy="669109"/>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flipH="1" rot="10800000">
            <a:off x="114300" y="3735032"/>
            <a:ext cx="2476802" cy="1326193"/>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816373" y="3806482"/>
            <a:ext cx="217527" cy="217109"/>
          </a:xfrm>
          <a:custGeom>
            <a:rect b="b" l="l" r="r" t="t"/>
            <a:pathLst>
              <a:path extrusionOk="0" h="947" w="949">
                <a:moveTo>
                  <a:pt x="473" y="0"/>
                </a:moveTo>
                <a:lnTo>
                  <a:pt x="948" y="946"/>
                </a:lnTo>
                <a:lnTo>
                  <a:pt x="0" y="94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rot="5400000">
            <a:off x="937346" y="4366700"/>
            <a:ext cx="236782" cy="236826"/>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4"/>
          <p:cNvSpPr txBox="1"/>
          <p:nvPr>
            <p:ph idx="1" type="body"/>
          </p:nvPr>
        </p:nvSpPr>
        <p:spPr>
          <a:xfrm>
            <a:off x="720000" y="1533525"/>
            <a:ext cx="7704000" cy="1454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40" name="Google Shape;40;p4"/>
          <p:cNvSpPr/>
          <p:nvPr/>
        </p:nvSpPr>
        <p:spPr>
          <a:xfrm rot="4304125">
            <a:off x="7672168" y="1031002"/>
            <a:ext cx="1793781" cy="1459569"/>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7355165">
            <a:off x="8197463" y="1374859"/>
            <a:ext cx="578861" cy="579015"/>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3" name="Shape 50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04" name="Shape 504"/>
        <p:cNvGrpSpPr/>
        <p:nvPr/>
      </p:nvGrpSpPr>
      <p:grpSpPr>
        <a:xfrm>
          <a:off x="0" y="0"/>
          <a:ext cx="0" cy="0"/>
          <a:chOff x="0" y="0"/>
          <a:chExt cx="0" cy="0"/>
        </a:xfrm>
      </p:grpSpPr>
      <p:sp>
        <p:nvSpPr>
          <p:cNvPr id="505" name="Google Shape;505;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idx="1" type="subTitle"/>
          </p:nvPr>
        </p:nvSpPr>
        <p:spPr>
          <a:xfrm>
            <a:off x="1436675" y="2384025"/>
            <a:ext cx="2420100" cy="10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5"/>
          <p:cNvSpPr txBox="1"/>
          <p:nvPr>
            <p:ph idx="2" type="subTitle"/>
          </p:nvPr>
        </p:nvSpPr>
        <p:spPr>
          <a:xfrm>
            <a:off x="5121272" y="2383425"/>
            <a:ext cx="24231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 name="Google Shape;51;p5"/>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5"/>
          <p:cNvSpPr txBox="1"/>
          <p:nvPr>
            <p:ph idx="3" type="title"/>
          </p:nvPr>
        </p:nvSpPr>
        <p:spPr>
          <a:xfrm>
            <a:off x="1441859" y="3389025"/>
            <a:ext cx="24096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3" name="Google Shape;53;p5"/>
          <p:cNvSpPr txBox="1"/>
          <p:nvPr>
            <p:ph idx="4" type="title"/>
          </p:nvPr>
        </p:nvSpPr>
        <p:spPr>
          <a:xfrm>
            <a:off x="5125772" y="3389025"/>
            <a:ext cx="24141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5"/>
          <p:cNvSpPr/>
          <p:nvPr/>
        </p:nvSpPr>
        <p:spPr>
          <a:xfrm>
            <a:off x="7943850" y="714375"/>
            <a:ext cx="1128900" cy="11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60"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6"/>
          <p:cNvSpPr/>
          <p:nvPr/>
        </p:nvSpPr>
        <p:spPr>
          <a:xfrm>
            <a:off x="520575" y="819150"/>
            <a:ext cx="8079900" cy="3898800"/>
          </a:xfrm>
          <a:prstGeom prst="roundRect">
            <a:avLst>
              <a:gd fmla="val 354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697000" y="930800"/>
            <a:ext cx="7727022" cy="3340403"/>
          </a:xfrm>
          <a:custGeom>
            <a:rect b="b" l="l" r="r" t="t"/>
            <a:pathLst>
              <a:path extrusionOk="0" h="15117" w="41831">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fmla="val 2231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7"/>
          <p:cNvSpPr txBox="1"/>
          <p:nvPr>
            <p:ph type="title"/>
          </p:nvPr>
        </p:nvSpPr>
        <p:spPr>
          <a:xfrm>
            <a:off x="1016088" y="1227200"/>
            <a:ext cx="3975300" cy="57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7"/>
          <p:cNvSpPr txBox="1"/>
          <p:nvPr>
            <p:ph idx="1" type="subTitle"/>
          </p:nvPr>
        </p:nvSpPr>
        <p:spPr>
          <a:xfrm rot="-259">
            <a:off x="1016087" y="1874950"/>
            <a:ext cx="3975300" cy="2041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78" name="Google Shape;78;p7"/>
          <p:cNvSpPr/>
          <p:nvPr/>
        </p:nvSpPr>
        <p:spPr>
          <a:xfrm>
            <a:off x="7197192" y="1089921"/>
            <a:ext cx="780642" cy="123424"/>
          </a:xfrm>
          <a:custGeom>
            <a:rect b="b" l="l" r="r" t="t"/>
            <a:pathLst>
              <a:path extrusionOk="0" h="978" w="6186">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5967911" y="1162865"/>
            <a:ext cx="627568" cy="119511"/>
          </a:xfrm>
          <a:custGeom>
            <a:rect b="b" l="l" r="r" t="t"/>
            <a:pathLst>
              <a:path extrusionOk="0" h="947" w="4973">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6651770" y="1162865"/>
            <a:ext cx="431587" cy="119511"/>
          </a:xfrm>
          <a:custGeom>
            <a:rect b="b" l="l" r="r" t="t"/>
            <a:pathLst>
              <a:path extrusionOk="0" h="947" w="342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7139015" y="1162865"/>
            <a:ext cx="592107" cy="119511"/>
          </a:xfrm>
          <a:custGeom>
            <a:rect b="b" l="l" r="r" t="t"/>
            <a:pathLst>
              <a:path extrusionOk="0" h="947" w="4692">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7824893" y="1144692"/>
            <a:ext cx="158249" cy="145761"/>
          </a:xfrm>
          <a:custGeom>
            <a:rect b="b" l="l" r="r" t="t"/>
            <a:pathLst>
              <a:path extrusionOk="0" h="1155" w="1254">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5967911" y="1420820"/>
            <a:ext cx="119507" cy="119259"/>
          </a:xfrm>
          <a:custGeom>
            <a:rect b="b" l="l" r="r" t="t"/>
            <a:pathLst>
              <a:path extrusionOk="0" h="945" w="947">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6182824" y="1420820"/>
            <a:ext cx="119759" cy="119511"/>
          </a:xfrm>
          <a:custGeom>
            <a:rect b="b" l="l" r="r" t="t"/>
            <a:pathLst>
              <a:path extrusionOk="0" h="947" w="949">
                <a:moveTo>
                  <a:pt x="473" y="1"/>
                </a:moveTo>
                <a:lnTo>
                  <a:pt x="948" y="947"/>
                </a:lnTo>
                <a:lnTo>
                  <a:pt x="0" y="947"/>
                </a:ln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6408842" y="1420820"/>
            <a:ext cx="387040" cy="119259"/>
          </a:xfrm>
          <a:custGeom>
            <a:rect b="b" l="l" r="r" t="t"/>
            <a:pathLst>
              <a:path extrusionOk="0" h="945" w="3067">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fmla="val 3542"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7000" y="1027900"/>
            <a:ext cx="7727022" cy="3134510"/>
          </a:xfrm>
          <a:custGeom>
            <a:rect b="b" l="l" r="r" t="t"/>
            <a:pathLst>
              <a:path extrusionOk="0" h="15117" w="41831">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fmla="val 2231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8"/>
          <p:cNvSpPr txBox="1"/>
          <p:nvPr>
            <p:ph type="title"/>
          </p:nvPr>
        </p:nvSpPr>
        <p:spPr>
          <a:xfrm>
            <a:off x="1442700" y="1323975"/>
            <a:ext cx="6258600" cy="254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rect b="b" l="l" r="r" t="t"/>
              <a:pathLst>
                <a:path extrusionOk="0" h="4679" w="37764">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2661675" y="2831592"/>
              <a:ext cx="1369065" cy="175141"/>
            </a:xfrm>
            <a:custGeom>
              <a:rect b="b" l="l" r="r" t="t"/>
              <a:pathLst>
                <a:path extrusionOk="0" h="3693" w="28868">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2661675" y="2831592"/>
              <a:ext cx="104904" cy="167885"/>
            </a:xfrm>
            <a:custGeom>
              <a:rect b="b" l="l" r="r" t="t"/>
              <a:pathLst>
                <a:path extrusionOk="0" h="3540" w="2212">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2883434" y="2831592"/>
              <a:ext cx="225316" cy="175141"/>
            </a:xfrm>
            <a:custGeom>
              <a:rect b="b" l="l" r="r" t="t"/>
              <a:pathLst>
                <a:path extrusionOk="0" h="3693" w="4751">
                  <a:moveTo>
                    <a:pt x="1144" y="1"/>
                  </a:moveTo>
                  <a:lnTo>
                    <a:pt x="1" y="3692"/>
                  </a:lnTo>
                  <a:lnTo>
                    <a:pt x="3610" y="3692"/>
                  </a:lnTo>
                  <a:lnTo>
                    <a:pt x="4751" y="1"/>
                  </a:ln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3225653" y="2831592"/>
              <a:ext cx="225411" cy="175141"/>
            </a:xfrm>
            <a:custGeom>
              <a:rect b="b" l="l" r="r" t="t"/>
              <a:pathLst>
                <a:path extrusionOk="0" h="3693" w="4753">
                  <a:moveTo>
                    <a:pt x="1144" y="1"/>
                  </a:moveTo>
                  <a:lnTo>
                    <a:pt x="0" y="3692"/>
                  </a:lnTo>
                  <a:lnTo>
                    <a:pt x="3609" y="3692"/>
                  </a:lnTo>
                  <a:lnTo>
                    <a:pt x="4753" y="1"/>
                  </a:ln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3567966" y="2831592"/>
              <a:ext cx="225316" cy="175141"/>
            </a:xfrm>
            <a:custGeom>
              <a:rect b="b" l="l" r="r" t="t"/>
              <a:pathLst>
                <a:path extrusionOk="0" h="3693" w="4751">
                  <a:moveTo>
                    <a:pt x="1144" y="1"/>
                  </a:moveTo>
                  <a:lnTo>
                    <a:pt x="0" y="3692"/>
                  </a:lnTo>
                  <a:lnTo>
                    <a:pt x="3609" y="3692"/>
                  </a:lnTo>
                  <a:lnTo>
                    <a:pt x="4750" y="1"/>
                  </a:ln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910138" y="2834058"/>
              <a:ext cx="120697" cy="172674"/>
            </a:xfrm>
            <a:custGeom>
              <a:rect b="b" l="l" r="r" t="t"/>
              <a:pathLst>
                <a:path extrusionOk="0" h="3641" w="2545">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3915923" y="2674236"/>
              <a:ext cx="99877" cy="70806"/>
            </a:xfrm>
            <a:custGeom>
              <a:rect b="b" l="l" r="r" t="t"/>
              <a:pathLst>
                <a:path extrusionOk="0" h="1493" w="2106">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8"/>
          <p:cNvSpPr/>
          <p:nvPr/>
        </p:nvSpPr>
        <p:spPr>
          <a:xfrm>
            <a:off x="719991" y="4282275"/>
            <a:ext cx="260940" cy="240148"/>
          </a:xfrm>
          <a:custGeom>
            <a:rect b="b" l="l" r="r" t="t"/>
            <a:pathLst>
              <a:path extrusionOk="0" h="1155" w="1255">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1056825" y="4303691"/>
            <a:ext cx="625008" cy="196900"/>
          </a:xfrm>
          <a:custGeom>
            <a:rect b="b" l="l" r="r" t="t"/>
            <a:pathLst>
              <a:path extrusionOk="0" h="947" w="3006">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1850464" y="4303691"/>
            <a:ext cx="428107" cy="196900"/>
          </a:xfrm>
          <a:custGeom>
            <a:rect b="b" l="l" r="r" t="t"/>
            <a:pathLst>
              <a:path extrusionOk="0" h="947" w="2059">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107"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fmla="val 3542" name="adj"/>
            </a:avLst>
          </a:pr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fmla="val 2231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9"/>
          <p:cNvSpPr txBox="1"/>
          <p:nvPr>
            <p:ph type="title"/>
          </p:nvPr>
        </p:nvSpPr>
        <p:spPr>
          <a:xfrm>
            <a:off x="2490600" y="1614600"/>
            <a:ext cx="4162800" cy="9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5" name="Google Shape;115;p9"/>
          <p:cNvSpPr txBox="1"/>
          <p:nvPr>
            <p:ph idx="1" type="subTitle"/>
          </p:nvPr>
        </p:nvSpPr>
        <p:spPr>
          <a:xfrm>
            <a:off x="2479125" y="2734850"/>
            <a:ext cx="4162800" cy="104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9"/>
          <p:cNvSpPr/>
          <p:nvPr/>
        </p:nvSpPr>
        <p:spPr>
          <a:xfrm>
            <a:off x="8038964" y="2136263"/>
            <a:ext cx="200227" cy="199811"/>
          </a:xfrm>
          <a:custGeom>
            <a:rect b="b" l="l" r="r" t="t"/>
            <a:pathLst>
              <a:path extrusionOk="0" h="961" w="963">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rot="4304125">
            <a:off x="7672168" y="1031002"/>
            <a:ext cx="1793781" cy="1459569"/>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rot="7355165">
            <a:off x="8197463" y="1374859"/>
            <a:ext cx="578861" cy="579015"/>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720009" y="4386686"/>
            <a:ext cx="88589" cy="216812"/>
          </a:xfrm>
          <a:custGeom>
            <a:rect b="b" l="l" r="r" t="t"/>
            <a:pathLst>
              <a:path extrusionOk="0" h="1718" w="702">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873842" y="4435273"/>
            <a:ext cx="592107" cy="119511"/>
          </a:xfrm>
          <a:custGeom>
            <a:rect b="b" l="l" r="r" t="t"/>
            <a:pathLst>
              <a:path extrusionOk="0" h="947" w="4692">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1530695" y="4435273"/>
            <a:ext cx="296180" cy="119511"/>
          </a:xfrm>
          <a:custGeom>
            <a:rect b="b" l="l" r="r" t="t"/>
            <a:pathLst>
              <a:path extrusionOk="0" h="947" w="2347">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1891870" y="4386686"/>
            <a:ext cx="88841" cy="216812"/>
          </a:xfrm>
          <a:custGeom>
            <a:rect b="b" l="l" r="r" t="t"/>
            <a:pathLst>
              <a:path extrusionOk="0" h="1718" w="704">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3545106"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4683586"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406625"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822061" y="4136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10"/>
          <p:cNvSpPr txBox="1"/>
          <p:nvPr>
            <p:ph type="title"/>
          </p:nvPr>
        </p:nvSpPr>
        <p:spPr>
          <a:xfrm>
            <a:off x="1052775" y="1880325"/>
            <a:ext cx="2404800" cy="183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969225"/>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20000" y="1619250"/>
            <a:ext cx="7704000" cy="2983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indent="-317500" lvl="1" marL="9144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00" name="Shape 500"/>
        <p:cNvGrpSpPr/>
        <p:nvPr/>
      </p:nvGrpSpPr>
      <p:grpSpPr>
        <a:xfrm>
          <a:off x="0" y="0"/>
          <a:ext cx="0" cy="0"/>
          <a:chOff x="0" y="0"/>
          <a:chExt cx="0" cy="0"/>
        </a:xfrm>
      </p:grpSpPr>
      <p:sp>
        <p:nvSpPr>
          <p:cNvPr id="501" name="Google Shape;501;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02" name="Google Shape;502;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github.com/esa/nanosat-mo-framework/blob/ops-sat/sdk/sdk-package/src/main/resources/docs/Dissertation__Cesar_Coelho.pdf" TargetMode="External"/><Relationship Id="rId4" Type="http://schemas.openxmlformats.org/officeDocument/2006/relationships/hyperlink" Target="https://arc.aiaa.org/doi/pdf/10.2514/6.2016-26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vector/abstract-creative-homepage-illustration_21743679.htm/?utm_source=slidesgo_template&amp;utm_medium=referral-link&amp;utm_campaign=sg_resources&amp;utm_content=freepik" TargetMode="External"/><Relationship Id="rId4" Type="http://schemas.openxmlformats.org/officeDocument/2006/relationships/hyperlink" Target="https://www.freepik.com/free-vector/flat-internet-day-illustration_13380075.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1hMBw1tWO8Kqc_2x5FIpGYNHVWubBeFs7__YqcN94U/copy#gid=0" TargetMode="External"/><Relationship Id="rId5"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2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21.jpg"/><Relationship Id="rId4" Type="http://schemas.openxmlformats.org/officeDocument/2006/relationships/image" Target="../media/image2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hyperlink" Target="https://www.freepik.com/free-vector/flat-cms-concept-illustrated_13560983.htm/?utm_source=slidesgo_template&amp;utm_medium=referral-link&amp;utm_campaign=sg_resources&amp;utm_content=freepik" TargetMode="External"/><Relationship Id="rId4"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6" Type="http://schemas.openxmlformats.org/officeDocument/2006/relationships/hyperlink" Target="https://www.freepik.com/free-photo/abstract-vaporwave-portrait-man_13819147.htm/?utm_source=slidesgo_template&amp;utm_medium=referral-link&amp;utm_campaign=sg_resources&amp;utm_content=freepik" TargetMode="External"/><Relationship Id="rId7" Type="http://schemas.openxmlformats.org/officeDocument/2006/relationships/hyperlink" Target="https://www.freepik.com/free-photo/interior-portrait-woman-vaporwave-style_13819252.htm/?utm_source=slidesgo_template&amp;utm_medium=referral-link&amp;utm_campaign=sg_resources&amp;utm_content=freepik"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 Id="rId3" Type="http://schemas.openxmlformats.org/officeDocument/2006/relationships/hyperlink" Target="https://fonts.google.com/specimen/Epilogue" TargetMode="External"/><Relationship Id="rId4" Type="http://schemas.openxmlformats.org/officeDocument/2006/relationships/hyperlink" Target="https://fonts.google.com/specimen/Cab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png"/><Relationship Id="rId14" Type="http://schemas.openxmlformats.org/officeDocument/2006/relationships/image" Target="../media/image14.png"/><Relationship Id="rId17" Type="http://schemas.openxmlformats.org/officeDocument/2006/relationships/image" Target="../media/image20.png"/><Relationship Id="rId16" Type="http://schemas.openxmlformats.org/officeDocument/2006/relationships/image" Target="../media/image19.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 Id="rId3" Type="http://schemas.openxmlformats.org/officeDocument/2006/relationships/hyperlink" Target="https://bit.ly/2ZjL1p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 Id="rId3" Type="http://schemas.openxmlformats.org/officeDocument/2006/relationships/hyperlink" Target="https://workspace.google.com/marketplace/app/icons_for_slides_docs/381578326502"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34"/>
          <p:cNvGrpSpPr/>
          <p:nvPr/>
        </p:nvGrpSpPr>
        <p:grpSpPr>
          <a:xfrm>
            <a:off x="6355880" y="1044847"/>
            <a:ext cx="1905829" cy="1550748"/>
            <a:chOff x="6707002" y="1482876"/>
            <a:chExt cx="1471342" cy="1197211"/>
          </a:xfrm>
        </p:grpSpPr>
        <p:sp>
          <p:nvSpPr>
            <p:cNvPr id="511" name="Google Shape;511;p34"/>
            <p:cNvSpPr/>
            <p:nvPr/>
          </p:nvSpPr>
          <p:spPr>
            <a:xfrm>
              <a:off x="7203122" y="1931938"/>
              <a:ext cx="366304" cy="366752"/>
            </a:xfrm>
            <a:custGeom>
              <a:rect b="b" l="l" r="r" t="t"/>
              <a:pathLst>
                <a:path extrusionOk="0" h="2455" w="2452">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6707002" y="1482876"/>
              <a:ext cx="1471342" cy="1197211"/>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4"/>
          <p:cNvSpPr/>
          <p:nvPr/>
        </p:nvSpPr>
        <p:spPr>
          <a:xfrm>
            <a:off x="8016245" y="2570874"/>
            <a:ext cx="278164" cy="278164"/>
          </a:xfrm>
          <a:custGeom>
            <a:rect b="b" l="l" r="r" t="t"/>
            <a:pathLst>
              <a:path extrusionOk="0" h="1862" w="1862">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6934521" y="2886981"/>
            <a:ext cx="1270413" cy="1124608"/>
          </a:xfrm>
          <a:custGeom>
            <a:rect b="b" l="l" r="r" t="t"/>
            <a:pathLst>
              <a:path extrusionOk="0" h="7528" w="8504">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198790" y="3220117"/>
            <a:ext cx="967151" cy="791468"/>
          </a:xfrm>
          <a:custGeom>
            <a:rect b="b" l="l" r="r" t="t"/>
            <a:pathLst>
              <a:path extrusionOk="0" h="5298" w="6474">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7186540" y="2956446"/>
            <a:ext cx="912773" cy="1002258"/>
          </a:xfrm>
          <a:custGeom>
            <a:rect b="b" l="l" r="r" t="t"/>
            <a:pathLst>
              <a:path extrusionOk="0" h="6709" w="611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7322335" y="3348442"/>
            <a:ext cx="776977" cy="613097"/>
          </a:xfrm>
          <a:custGeom>
            <a:rect b="b" l="l" r="r" t="t"/>
            <a:pathLst>
              <a:path extrusionOk="0" h="4104" w="5201">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5689814" y="2443147"/>
            <a:ext cx="866462" cy="866462"/>
          </a:xfrm>
          <a:custGeom>
            <a:rect b="b" l="l" r="r" t="t"/>
            <a:pathLst>
              <a:path extrusionOk="0" h="5800" w="580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5792146" y="2488262"/>
            <a:ext cx="460271" cy="499411"/>
          </a:xfrm>
          <a:custGeom>
            <a:rect b="b" l="l" r="r" t="t"/>
            <a:pathLst>
              <a:path extrusionOk="0" h="3343" w="3081">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5776161" y="2566691"/>
            <a:ext cx="780115" cy="743215"/>
          </a:xfrm>
          <a:custGeom>
            <a:rect b="b" l="l" r="r" t="t"/>
            <a:pathLst>
              <a:path extrusionOk="0" h="4975" w="5222">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6226867" y="2925075"/>
            <a:ext cx="83061" cy="83210"/>
          </a:xfrm>
          <a:custGeom>
            <a:rect b="b" l="l" r="r" t="t"/>
            <a:pathLst>
              <a:path extrusionOk="0" h="557" w="556">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txBox="1"/>
          <p:nvPr>
            <p:ph idx="1" type="subTitle"/>
          </p:nvPr>
        </p:nvSpPr>
        <p:spPr>
          <a:xfrm rot="-398">
            <a:off x="956175" y="3346760"/>
            <a:ext cx="5185500" cy="8268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500"/>
              <a:t>Integrating ESA's NanoSat MO Framework with </a:t>
            </a:r>
            <a:r>
              <a:rPr b="1" lang="en" sz="1500">
                <a:solidFill>
                  <a:schemeClr val="dk2"/>
                </a:solidFill>
              </a:rPr>
              <a:t>Kubernetes</a:t>
            </a:r>
            <a:r>
              <a:rPr lang="en"/>
              <a:t> </a:t>
            </a:r>
            <a:endParaRPr/>
          </a:p>
          <a:p>
            <a:pPr indent="0" lvl="0" marL="0" rtl="0" algn="l">
              <a:spcBef>
                <a:spcPts val="0"/>
              </a:spcBef>
              <a:spcAft>
                <a:spcPts val="0"/>
              </a:spcAft>
              <a:buNone/>
            </a:pPr>
            <a:r>
              <a:rPr lang="en"/>
              <a:t>for Seamless Satellite Operations</a:t>
            </a:r>
            <a:endParaRPr/>
          </a:p>
        </p:txBody>
      </p:sp>
      <p:sp>
        <p:nvSpPr>
          <p:cNvPr id="523" name="Google Shape;523;p34"/>
          <p:cNvSpPr txBox="1"/>
          <p:nvPr>
            <p:ph type="ctrTitle"/>
          </p:nvPr>
        </p:nvSpPr>
        <p:spPr>
          <a:xfrm>
            <a:off x="956175" y="1296625"/>
            <a:ext cx="4732500" cy="25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100"/>
              <a:t>Space-Age </a:t>
            </a:r>
            <a:r>
              <a:rPr lang="en">
                <a:solidFill>
                  <a:schemeClr val="dk2"/>
                </a:solidFill>
              </a:rPr>
              <a:t>DevOps</a:t>
            </a:r>
            <a:endParaRPr>
              <a:solidFill>
                <a:schemeClr val="dk2"/>
              </a:solidFill>
            </a:endParaRPr>
          </a:p>
        </p:txBody>
      </p:sp>
      <p:sp>
        <p:nvSpPr>
          <p:cNvPr id="524" name="Google Shape;524;p34"/>
          <p:cNvSpPr txBox="1"/>
          <p:nvPr>
            <p:ph idx="1" type="subTitle"/>
          </p:nvPr>
        </p:nvSpPr>
        <p:spPr>
          <a:xfrm rot="-565">
            <a:off x="956175" y="3997348"/>
            <a:ext cx="7305600" cy="434700"/>
          </a:xfrm>
          <a:prstGeom prst="rect">
            <a:avLst/>
          </a:prstGeom>
          <a:noFill/>
        </p:spPr>
        <p:txBody>
          <a:bodyPr anchorCtr="0" anchor="t" bIns="91425" lIns="91425" spcFirstLastPara="1" rIns="91425" wrap="square" tIns="91425">
            <a:noAutofit/>
          </a:bodyPr>
          <a:lstStyle/>
          <a:p>
            <a:pPr indent="0" lvl="0" marL="0" rtl="0" algn="r">
              <a:spcBef>
                <a:spcPts val="0"/>
              </a:spcBef>
              <a:spcAft>
                <a:spcPts val="0"/>
              </a:spcAft>
              <a:buNone/>
            </a:pPr>
            <a:r>
              <a:rPr lang="en"/>
              <a:t>Dimitris Fotiou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3"/>
          <p:cNvSpPr txBox="1"/>
          <p:nvPr>
            <p:ph type="title"/>
          </p:nvPr>
        </p:nvSpPr>
        <p:spPr>
          <a:xfrm>
            <a:off x="1039275" y="1221325"/>
            <a:ext cx="5577300" cy="6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Need for modernization</a:t>
            </a:r>
            <a:endParaRPr/>
          </a:p>
        </p:txBody>
      </p:sp>
      <p:sp>
        <p:nvSpPr>
          <p:cNvPr id="668" name="Google Shape;668;p43"/>
          <p:cNvSpPr txBox="1"/>
          <p:nvPr>
            <p:ph idx="1" type="subTitle"/>
          </p:nvPr>
        </p:nvSpPr>
        <p:spPr>
          <a:xfrm rot="-261">
            <a:off x="1039275" y="1874956"/>
            <a:ext cx="3952200" cy="20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Operational needs that derive from SmallSats and Space Edge computing require a modern space software approach and architecture.</a:t>
            </a:r>
            <a:endParaRPr sz="1600"/>
          </a:p>
        </p:txBody>
      </p:sp>
      <p:sp>
        <p:nvSpPr>
          <p:cNvPr id="669" name="Google Shape;669;p43"/>
          <p:cNvSpPr/>
          <p:nvPr/>
        </p:nvSpPr>
        <p:spPr>
          <a:xfrm flipH="1" rot="6449562">
            <a:off x="6444856" y="3037222"/>
            <a:ext cx="2364936" cy="1285392"/>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rot="-4350462">
            <a:off x="8033595" y="3755016"/>
            <a:ext cx="217527" cy="217109"/>
          </a:xfrm>
          <a:custGeom>
            <a:rect b="b" l="l" r="r" t="t"/>
            <a:pathLst>
              <a:path extrusionOk="0" h="947" w="949">
                <a:moveTo>
                  <a:pt x="473" y="0"/>
                </a:moveTo>
                <a:lnTo>
                  <a:pt x="948" y="946"/>
                </a:lnTo>
                <a:lnTo>
                  <a:pt x="0" y="94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rot="1049538">
            <a:off x="7590913" y="3897773"/>
            <a:ext cx="236781" cy="236825"/>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4"/>
          <p:cNvSpPr/>
          <p:nvPr/>
        </p:nvSpPr>
        <p:spPr>
          <a:xfrm>
            <a:off x="962151" y="2246625"/>
            <a:ext cx="649748" cy="1675402"/>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44"/>
          <p:cNvGrpSpPr/>
          <p:nvPr/>
        </p:nvGrpSpPr>
        <p:grpSpPr>
          <a:xfrm>
            <a:off x="4882194" y="2169725"/>
            <a:ext cx="3123078" cy="1105100"/>
            <a:chOff x="1378750" y="2164200"/>
            <a:chExt cx="5607968" cy="1105100"/>
          </a:xfrm>
        </p:grpSpPr>
        <p:sp>
          <p:nvSpPr>
            <p:cNvPr id="678" name="Google Shape;678;p44"/>
            <p:cNvSpPr/>
            <p:nvPr/>
          </p:nvSpPr>
          <p:spPr>
            <a:xfrm>
              <a:off x="1443018" y="2249900"/>
              <a:ext cx="5543700" cy="10194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4"/>
            <p:cNvSpPr/>
            <p:nvPr/>
          </p:nvSpPr>
          <p:spPr>
            <a:xfrm>
              <a:off x="1378750" y="2164200"/>
              <a:ext cx="5543700" cy="101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44"/>
          <p:cNvSpPr/>
          <p:nvPr/>
        </p:nvSpPr>
        <p:spPr>
          <a:xfrm>
            <a:off x="2516952" y="1894226"/>
            <a:ext cx="2017702" cy="153748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318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4"/>
          <p:cNvSpPr txBox="1"/>
          <p:nvPr>
            <p:ph idx="2" type="title"/>
          </p:nvPr>
        </p:nvSpPr>
        <p:spPr>
          <a:xfrm>
            <a:off x="2750750" y="2312875"/>
            <a:ext cx="1550100" cy="9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82" name="Google Shape;682;p44"/>
          <p:cNvSpPr txBox="1"/>
          <p:nvPr>
            <p:ph type="title"/>
          </p:nvPr>
        </p:nvSpPr>
        <p:spPr>
          <a:xfrm>
            <a:off x="4985138" y="2249600"/>
            <a:ext cx="291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The solution</a:t>
            </a:r>
            <a:endParaRPr sz="3300"/>
          </a:p>
        </p:txBody>
      </p:sp>
      <p:sp>
        <p:nvSpPr>
          <p:cNvPr id="683" name="Google Shape;683;p44"/>
          <p:cNvSpPr txBox="1"/>
          <p:nvPr>
            <p:ph idx="1" type="subTitle"/>
          </p:nvPr>
        </p:nvSpPr>
        <p:spPr>
          <a:xfrm rot="330">
            <a:off x="4882175" y="3360625"/>
            <a:ext cx="31230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Following the steps of ESA’s NMF and evolving it using Kubernetes</a:t>
            </a:r>
            <a:endParaRPr sz="1300"/>
          </a:p>
          <a:p>
            <a:pPr indent="0" lvl="0" marL="0" rtl="0" algn="ctr">
              <a:spcBef>
                <a:spcPts val="1600"/>
              </a:spcBef>
              <a:spcAft>
                <a:spcPts val="1600"/>
              </a:spcAft>
              <a:buNone/>
            </a:pPr>
            <a:r>
              <a:t/>
            </a:r>
            <a:endParaRPr sz="1300"/>
          </a:p>
        </p:txBody>
      </p:sp>
      <p:grpSp>
        <p:nvGrpSpPr>
          <p:cNvPr id="684" name="Google Shape;684;p44"/>
          <p:cNvGrpSpPr/>
          <p:nvPr/>
        </p:nvGrpSpPr>
        <p:grpSpPr>
          <a:xfrm rot="2700000">
            <a:off x="113546" y="2934666"/>
            <a:ext cx="1724943" cy="1686284"/>
            <a:chOff x="7499398" y="624507"/>
            <a:chExt cx="1440046" cy="1407772"/>
          </a:xfrm>
        </p:grpSpPr>
        <p:sp>
          <p:nvSpPr>
            <p:cNvPr id="685" name="Google Shape;685;p44"/>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4"/>
            <p:cNvGrpSpPr/>
            <p:nvPr/>
          </p:nvGrpSpPr>
          <p:grpSpPr>
            <a:xfrm rot="-1343739">
              <a:off x="7664174" y="789203"/>
              <a:ext cx="1078029" cy="1078380"/>
              <a:chOff x="5759760" y="3433415"/>
              <a:chExt cx="583422" cy="583612"/>
            </a:xfrm>
          </p:grpSpPr>
          <p:sp>
            <p:nvSpPr>
              <p:cNvPr id="687" name="Google Shape;687;p44"/>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4"/>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4"/>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1" name="Google Shape;691;p44"/>
          <p:cNvSpPr/>
          <p:nvPr/>
        </p:nvSpPr>
        <p:spPr>
          <a:xfrm>
            <a:off x="441892" y="4334348"/>
            <a:ext cx="649752" cy="649871"/>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4"/>
          <p:cNvGrpSpPr/>
          <p:nvPr/>
        </p:nvGrpSpPr>
        <p:grpSpPr>
          <a:xfrm rot="585029">
            <a:off x="1392974" y="4072531"/>
            <a:ext cx="1045017" cy="1021596"/>
            <a:chOff x="7499398" y="624507"/>
            <a:chExt cx="1440046" cy="1407772"/>
          </a:xfrm>
        </p:grpSpPr>
        <p:sp>
          <p:nvSpPr>
            <p:cNvPr id="693" name="Google Shape;693;p44"/>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44"/>
            <p:cNvGrpSpPr/>
            <p:nvPr/>
          </p:nvGrpSpPr>
          <p:grpSpPr>
            <a:xfrm rot="-1343739">
              <a:off x="7664174" y="789203"/>
              <a:ext cx="1078029" cy="1078380"/>
              <a:chOff x="5759760" y="3433415"/>
              <a:chExt cx="583422" cy="583612"/>
            </a:xfrm>
          </p:grpSpPr>
          <p:sp>
            <p:nvSpPr>
              <p:cNvPr id="695" name="Google Shape;695;p44"/>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4"/>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4"/>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9" name="Google Shape;699;p44"/>
          <p:cNvSpPr/>
          <p:nvPr/>
        </p:nvSpPr>
        <p:spPr>
          <a:xfrm>
            <a:off x="2586619" y="4361947"/>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717614" y="2624730"/>
            <a:ext cx="98328" cy="9834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pSp>
        <p:nvGrpSpPr>
          <p:cNvPr id="705" name="Google Shape;705;p45"/>
          <p:cNvGrpSpPr/>
          <p:nvPr/>
        </p:nvGrpSpPr>
        <p:grpSpPr>
          <a:xfrm>
            <a:off x="3403721" y="1769542"/>
            <a:ext cx="2340796" cy="2404771"/>
            <a:chOff x="3403819" y="1976409"/>
            <a:chExt cx="2336357" cy="1991364"/>
          </a:xfrm>
        </p:grpSpPr>
        <p:sp>
          <p:nvSpPr>
            <p:cNvPr id="706" name="Google Shape;706;p45"/>
            <p:cNvSpPr/>
            <p:nvPr/>
          </p:nvSpPr>
          <p:spPr>
            <a:xfrm>
              <a:off x="3568340" y="2205239"/>
              <a:ext cx="2171835" cy="176253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122743" y="1983441"/>
              <a:ext cx="710349" cy="222407"/>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3414358" y="1985011"/>
              <a:ext cx="2171835" cy="1877697"/>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3403819" y="1976409"/>
              <a:ext cx="2192915" cy="18946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45"/>
          <p:cNvGrpSpPr/>
          <p:nvPr/>
        </p:nvGrpSpPr>
        <p:grpSpPr>
          <a:xfrm>
            <a:off x="789735" y="1767415"/>
            <a:ext cx="2336358" cy="2409017"/>
            <a:chOff x="4122750" y="1608600"/>
            <a:chExt cx="3139000" cy="2675497"/>
          </a:xfrm>
        </p:grpSpPr>
        <p:sp>
          <p:nvSpPr>
            <p:cNvPr id="711" name="Google Shape;711;p45"/>
            <p:cNvSpPr/>
            <p:nvPr/>
          </p:nvSpPr>
          <p:spPr>
            <a:xfrm>
              <a:off x="4343792" y="191604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5088657" y="161804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4136910" y="162015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4122750" y="160860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45"/>
          <p:cNvGrpSpPr/>
          <p:nvPr/>
        </p:nvGrpSpPr>
        <p:grpSpPr>
          <a:xfrm>
            <a:off x="6017733" y="1769555"/>
            <a:ext cx="2340796" cy="2404771"/>
            <a:chOff x="6017906" y="1976409"/>
            <a:chExt cx="2336357" cy="1991364"/>
          </a:xfrm>
        </p:grpSpPr>
        <p:sp>
          <p:nvSpPr>
            <p:cNvPr id="716" name="Google Shape;716;p45"/>
            <p:cNvSpPr/>
            <p:nvPr/>
          </p:nvSpPr>
          <p:spPr>
            <a:xfrm>
              <a:off x="6182428" y="2205239"/>
              <a:ext cx="2171835" cy="176253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6736831" y="1983441"/>
              <a:ext cx="710349" cy="222407"/>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6028446" y="1985011"/>
              <a:ext cx="2171835" cy="1877697"/>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6017906" y="1976409"/>
              <a:ext cx="2192915" cy="18946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45"/>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DevOps</a:t>
            </a:r>
            <a:r>
              <a:rPr lang="en">
                <a:solidFill>
                  <a:schemeClr val="lt1"/>
                </a:solidFill>
              </a:rPr>
              <a:t> to the rescue</a:t>
            </a:r>
            <a:endParaRPr>
              <a:solidFill>
                <a:schemeClr val="lt1"/>
              </a:solidFill>
            </a:endParaRPr>
          </a:p>
        </p:txBody>
      </p:sp>
      <p:sp>
        <p:nvSpPr>
          <p:cNvPr id="721" name="Google Shape;721;p45"/>
          <p:cNvSpPr txBox="1"/>
          <p:nvPr>
            <p:ph idx="2" type="title"/>
          </p:nvPr>
        </p:nvSpPr>
        <p:spPr>
          <a:xfrm>
            <a:off x="798200" y="1930400"/>
            <a:ext cx="21855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Agility</a:t>
            </a:r>
            <a:endParaRPr sz="1800"/>
          </a:p>
        </p:txBody>
      </p:sp>
      <p:sp>
        <p:nvSpPr>
          <p:cNvPr id="722" name="Google Shape;722;p45"/>
          <p:cNvSpPr txBox="1"/>
          <p:nvPr>
            <p:ph idx="1" type="subTitle"/>
          </p:nvPr>
        </p:nvSpPr>
        <p:spPr>
          <a:xfrm>
            <a:off x="884650" y="2350025"/>
            <a:ext cx="2052600" cy="20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Enables</a:t>
            </a:r>
            <a:r>
              <a:rPr lang="en"/>
              <a:t> dynamic responses to evolving mission requirements and unforeseen challenges through </a:t>
            </a:r>
            <a:r>
              <a:rPr lang="en"/>
              <a:t>continuous integration and rapid deployment</a:t>
            </a:r>
            <a:endParaRPr/>
          </a:p>
          <a:p>
            <a:pPr indent="0" lvl="0" marL="0" rtl="0" algn="ctr">
              <a:spcBef>
                <a:spcPts val="0"/>
              </a:spcBef>
              <a:spcAft>
                <a:spcPts val="0"/>
              </a:spcAft>
              <a:buNone/>
            </a:pPr>
            <a:r>
              <a:t/>
            </a:r>
            <a:endParaRPr/>
          </a:p>
        </p:txBody>
      </p:sp>
      <p:sp>
        <p:nvSpPr>
          <p:cNvPr id="723" name="Google Shape;723;p45"/>
          <p:cNvSpPr txBox="1"/>
          <p:nvPr>
            <p:ph idx="3" type="title"/>
          </p:nvPr>
        </p:nvSpPr>
        <p:spPr>
          <a:xfrm>
            <a:off x="3403725" y="1930300"/>
            <a:ext cx="21855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Efficiency</a:t>
            </a:r>
            <a:endParaRPr/>
          </a:p>
        </p:txBody>
      </p:sp>
      <p:sp>
        <p:nvSpPr>
          <p:cNvPr id="724" name="Google Shape;724;p45"/>
          <p:cNvSpPr txBox="1"/>
          <p:nvPr>
            <p:ph idx="4" type="subTitle"/>
          </p:nvPr>
        </p:nvSpPr>
        <p:spPr>
          <a:xfrm>
            <a:off x="3481188" y="2413000"/>
            <a:ext cx="2052600" cy="16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treamlines operations and development cycles via automation, reducing the traditionally extended timeframes</a:t>
            </a:r>
            <a:endParaRPr/>
          </a:p>
        </p:txBody>
      </p:sp>
      <p:sp>
        <p:nvSpPr>
          <p:cNvPr id="725" name="Google Shape;725;p45"/>
          <p:cNvSpPr txBox="1"/>
          <p:nvPr>
            <p:ph idx="5" type="title"/>
          </p:nvPr>
        </p:nvSpPr>
        <p:spPr>
          <a:xfrm>
            <a:off x="6017725" y="1930300"/>
            <a:ext cx="21855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Adaptability</a:t>
            </a:r>
            <a:endParaRPr/>
          </a:p>
        </p:txBody>
      </p:sp>
      <p:sp>
        <p:nvSpPr>
          <p:cNvPr id="726" name="Google Shape;726;p45"/>
          <p:cNvSpPr txBox="1"/>
          <p:nvPr>
            <p:ph idx="6" type="subTitle"/>
          </p:nvPr>
        </p:nvSpPr>
        <p:spPr>
          <a:xfrm>
            <a:off x="6077750" y="2413100"/>
            <a:ext cx="2052600" cy="16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llows space systems to iterate and innovate more swiftly, fundamentally changing how space agencies manage their missions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p46"/>
          <p:cNvGrpSpPr/>
          <p:nvPr/>
        </p:nvGrpSpPr>
        <p:grpSpPr>
          <a:xfrm rot="-6614059">
            <a:off x="33214" y="2281709"/>
            <a:ext cx="1877486" cy="1877271"/>
            <a:chOff x="277881" y="2901316"/>
            <a:chExt cx="1900344" cy="1900126"/>
          </a:xfrm>
        </p:grpSpPr>
        <p:sp>
          <p:nvSpPr>
            <p:cNvPr id="732" name="Google Shape;732;p46"/>
            <p:cNvSpPr/>
            <p:nvPr/>
          </p:nvSpPr>
          <p:spPr>
            <a:xfrm>
              <a:off x="402450" y="3248988"/>
              <a:ext cx="1354500" cy="135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46"/>
            <p:cNvGrpSpPr/>
            <p:nvPr/>
          </p:nvGrpSpPr>
          <p:grpSpPr>
            <a:xfrm rot="2322109">
              <a:off x="551788" y="3175815"/>
              <a:ext cx="1352529" cy="1351128"/>
              <a:chOff x="200055" y="3556746"/>
              <a:chExt cx="869964" cy="869063"/>
            </a:xfrm>
          </p:grpSpPr>
          <p:sp>
            <p:nvSpPr>
              <p:cNvPr id="734" name="Google Shape;734;p46"/>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8" name="Google Shape;738;p46"/>
          <p:cNvSpPr/>
          <p:nvPr/>
        </p:nvSpPr>
        <p:spPr>
          <a:xfrm>
            <a:off x="970850" y="3388174"/>
            <a:ext cx="1594883" cy="1215327"/>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txBox="1"/>
          <p:nvPr>
            <p:ph idx="1" type="subTitle"/>
          </p:nvPr>
        </p:nvSpPr>
        <p:spPr>
          <a:xfrm>
            <a:off x="1740050" y="1533250"/>
            <a:ext cx="5611500" cy="15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chemeClr val="lt1"/>
                </a:solidFill>
              </a:rPr>
              <a:t>DevOps </a:t>
            </a:r>
            <a:r>
              <a:rPr lang="en" sz="2100"/>
              <a:t>is a collection of practices, philosophies, and tools designed to enhance the velocity of software development, shorten the time to market, and improve both software quality and system reliability.</a:t>
            </a:r>
            <a:endParaRPr sz="2100"/>
          </a:p>
        </p:txBody>
      </p:sp>
      <p:sp>
        <p:nvSpPr>
          <p:cNvPr id="740" name="Google Shape;740;p46"/>
          <p:cNvSpPr/>
          <p:nvPr/>
        </p:nvSpPr>
        <p:spPr>
          <a:xfrm>
            <a:off x="1945126" y="4198902"/>
            <a:ext cx="809044" cy="80920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6003950" y="4183125"/>
            <a:ext cx="147271" cy="360475"/>
          </a:xfrm>
          <a:custGeom>
            <a:rect b="b" l="l" r="r" t="t"/>
            <a:pathLst>
              <a:path extrusionOk="0" h="1718" w="702">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6259688" y="4263907"/>
            <a:ext cx="984323" cy="198702"/>
          </a:xfrm>
          <a:custGeom>
            <a:rect b="b" l="l" r="r" t="t"/>
            <a:pathLst>
              <a:path extrusionOk="0" h="947" w="4692">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7351657" y="4263907"/>
            <a:ext cx="492371" cy="198702"/>
          </a:xfrm>
          <a:custGeom>
            <a:rect b="b" l="l" r="r" t="t"/>
            <a:pathLst>
              <a:path extrusionOk="0" h="947" w="2347">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7952084" y="4183125"/>
            <a:ext cx="147690" cy="360475"/>
          </a:xfrm>
          <a:custGeom>
            <a:rect b="b" l="l" r="r" t="t"/>
            <a:pathLst>
              <a:path extrusionOk="0" h="1718" w="704">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630111" y="4051139"/>
            <a:ext cx="492380" cy="492458"/>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1492113" y="4683972"/>
            <a:ext cx="247928" cy="24795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7"/>
          <p:cNvSpPr txBox="1"/>
          <p:nvPr>
            <p:ph type="title"/>
          </p:nvPr>
        </p:nvSpPr>
        <p:spPr>
          <a:xfrm>
            <a:off x="720000" y="1323975"/>
            <a:ext cx="7704000" cy="254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6500"/>
              <a:t>Looking for a</a:t>
            </a:r>
            <a:r>
              <a:rPr lang="en" sz="7000"/>
              <a:t> </a:t>
            </a:r>
            <a:endParaRPr sz="7000"/>
          </a:p>
          <a:p>
            <a:pPr indent="0" lvl="0" marL="0" rtl="0" algn="ctr">
              <a:spcBef>
                <a:spcPts val="0"/>
              </a:spcBef>
              <a:spcAft>
                <a:spcPts val="0"/>
              </a:spcAft>
              <a:buClr>
                <a:schemeClr val="hlink"/>
              </a:buClr>
              <a:buSzPts val="1100"/>
              <a:buFont typeface="Arial"/>
              <a:buNone/>
            </a:pPr>
            <a:r>
              <a:rPr lang="en" sz="5600">
                <a:solidFill>
                  <a:schemeClr val="dk2"/>
                </a:solidFill>
              </a:rPr>
              <a:t>real world example</a:t>
            </a:r>
            <a:endParaRPr sz="5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8"/>
          <p:cNvSpPr/>
          <p:nvPr/>
        </p:nvSpPr>
        <p:spPr>
          <a:xfrm>
            <a:off x="1805700" y="1552275"/>
            <a:ext cx="5543700" cy="1019400"/>
          </a:xfrm>
          <a:prstGeom prst="roundRect">
            <a:avLst>
              <a:gd fmla="val 16667"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txBox="1"/>
          <p:nvPr>
            <p:ph type="title"/>
          </p:nvPr>
        </p:nvSpPr>
        <p:spPr>
          <a:xfrm>
            <a:off x="1805700" y="1614600"/>
            <a:ext cx="5543700" cy="9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5900"/>
              <a:t>ESA’s </a:t>
            </a:r>
            <a:r>
              <a:rPr lang="en" sz="5900">
                <a:solidFill>
                  <a:schemeClr val="dk2"/>
                </a:solidFill>
              </a:rPr>
              <a:t>OPS-SAT</a:t>
            </a:r>
            <a:endParaRPr sz="5900"/>
          </a:p>
        </p:txBody>
      </p:sp>
      <p:sp>
        <p:nvSpPr>
          <p:cNvPr id="758" name="Google Shape;758;p48"/>
          <p:cNvSpPr txBox="1"/>
          <p:nvPr>
            <p:ph idx="1" type="subTitle"/>
          </p:nvPr>
        </p:nvSpPr>
        <p:spPr>
          <a:xfrm>
            <a:off x="2479125" y="2734850"/>
            <a:ext cx="4162800" cy="10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A flying laboratory, ESA's OPS-SAT is the first of its kind, with the sole purpose of testing and validating new techniques in mission control and on-board satellite 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pSp>
        <p:nvGrpSpPr>
          <p:cNvPr id="763" name="Google Shape;763;p49"/>
          <p:cNvGrpSpPr/>
          <p:nvPr/>
        </p:nvGrpSpPr>
        <p:grpSpPr>
          <a:xfrm>
            <a:off x="4839525" y="1749300"/>
            <a:ext cx="3139000" cy="2675497"/>
            <a:chOff x="1052025" y="1789250"/>
            <a:chExt cx="3139000" cy="2675497"/>
          </a:xfrm>
        </p:grpSpPr>
        <p:sp>
          <p:nvSpPr>
            <p:cNvPr id="764" name="Google Shape;764;p49"/>
            <p:cNvSpPr/>
            <p:nvPr/>
          </p:nvSpPr>
          <p:spPr>
            <a:xfrm>
              <a:off x="1273067" y="209669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2017932" y="179869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9"/>
            <p:cNvSpPr/>
            <p:nvPr/>
          </p:nvSpPr>
          <p:spPr>
            <a:xfrm>
              <a:off x="1066185" y="180080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1052025" y="178925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49"/>
          <p:cNvSpPr txBox="1"/>
          <p:nvPr>
            <p:ph idx="2" type="subTitle"/>
          </p:nvPr>
        </p:nvSpPr>
        <p:spPr>
          <a:xfrm>
            <a:off x="4849150" y="2351000"/>
            <a:ext cx="2910900" cy="2252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NanoSat MO Framework, open-source software framework Java implementation</a:t>
            </a:r>
            <a:endParaRPr sz="1500"/>
          </a:p>
          <a:p>
            <a:pPr indent="-323850" lvl="0" marL="457200" rtl="0" algn="l">
              <a:spcBef>
                <a:spcPts val="0"/>
              </a:spcBef>
              <a:spcAft>
                <a:spcPts val="0"/>
              </a:spcAft>
              <a:buSzPts val="1500"/>
              <a:buChar char="●"/>
            </a:pPr>
            <a:r>
              <a:rPr lang="en" sz="1500"/>
              <a:t>Embedded Linux OS</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a:p>
        </p:txBody>
      </p:sp>
      <p:sp>
        <p:nvSpPr>
          <p:cNvPr id="769" name="Google Shape;769;p49"/>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OPS-SAT</a:t>
            </a:r>
            <a:r>
              <a:rPr lang="en">
                <a:latin typeface="Epilogue"/>
                <a:ea typeface="Epilogue"/>
                <a:cs typeface="Epilogue"/>
                <a:sym typeface="Epilogue"/>
              </a:rPr>
              <a:t> </a:t>
            </a:r>
            <a:r>
              <a:rPr lang="en">
                <a:solidFill>
                  <a:schemeClr val="lt1"/>
                </a:solidFill>
              </a:rPr>
              <a:t>payload</a:t>
            </a:r>
            <a:endParaRPr>
              <a:solidFill>
                <a:schemeClr val="lt1"/>
              </a:solidFill>
              <a:latin typeface="Epilogue"/>
              <a:ea typeface="Epilogue"/>
              <a:cs typeface="Epilogue"/>
              <a:sym typeface="Epilogue"/>
            </a:endParaRPr>
          </a:p>
        </p:txBody>
      </p:sp>
      <p:sp>
        <p:nvSpPr>
          <p:cNvPr id="770" name="Google Shape;770;p49"/>
          <p:cNvSpPr txBox="1"/>
          <p:nvPr>
            <p:ph idx="4" type="title"/>
          </p:nvPr>
        </p:nvSpPr>
        <p:spPr>
          <a:xfrm>
            <a:off x="4849309" y="1939125"/>
            <a:ext cx="2910600" cy="4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grpSp>
        <p:nvGrpSpPr>
          <p:cNvPr id="771" name="Google Shape;771;p49"/>
          <p:cNvGrpSpPr/>
          <p:nvPr/>
        </p:nvGrpSpPr>
        <p:grpSpPr>
          <a:xfrm>
            <a:off x="1165475" y="1749300"/>
            <a:ext cx="3139000" cy="2675497"/>
            <a:chOff x="1052025" y="1789250"/>
            <a:chExt cx="3139000" cy="2675497"/>
          </a:xfrm>
        </p:grpSpPr>
        <p:sp>
          <p:nvSpPr>
            <p:cNvPr id="772" name="Google Shape;772;p49"/>
            <p:cNvSpPr/>
            <p:nvPr/>
          </p:nvSpPr>
          <p:spPr>
            <a:xfrm>
              <a:off x="1273067" y="209669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2017932" y="179869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1066185" y="180080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1052025" y="178925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49"/>
          <p:cNvSpPr txBox="1"/>
          <p:nvPr>
            <p:ph idx="1" type="subTitle"/>
          </p:nvPr>
        </p:nvSpPr>
        <p:spPr>
          <a:xfrm>
            <a:off x="1176700" y="2351000"/>
            <a:ext cx="2910900" cy="18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3U Cubesat, 30cm high</a:t>
            </a:r>
            <a:endParaRPr/>
          </a:p>
          <a:p>
            <a:pPr indent="-317500" lvl="0" marL="457200" rtl="0" algn="l">
              <a:spcBef>
                <a:spcPts val="0"/>
              </a:spcBef>
              <a:spcAft>
                <a:spcPts val="0"/>
              </a:spcAft>
              <a:buSzPts val="1400"/>
              <a:buChar char="●"/>
            </a:pPr>
            <a:r>
              <a:rPr lang="en"/>
              <a:t>2 Critical Link MityARM 5CSX</a:t>
            </a:r>
            <a:endParaRPr/>
          </a:p>
          <a:p>
            <a:pPr indent="-317500" lvl="0" marL="457200" rtl="0" algn="l">
              <a:spcBef>
                <a:spcPts val="0"/>
              </a:spcBef>
              <a:spcAft>
                <a:spcPts val="0"/>
              </a:spcAft>
              <a:buSzPts val="1400"/>
              <a:buChar char="●"/>
            </a:pPr>
            <a:r>
              <a:rPr lang="en"/>
              <a:t>1 GB DDR3 RAM</a:t>
            </a:r>
            <a:endParaRPr/>
          </a:p>
          <a:p>
            <a:pPr indent="-317500" lvl="0" marL="457200" rtl="0" algn="l">
              <a:spcBef>
                <a:spcPts val="0"/>
              </a:spcBef>
              <a:spcAft>
                <a:spcPts val="0"/>
              </a:spcAft>
              <a:buSzPts val="1400"/>
              <a:buChar char="●"/>
            </a:pPr>
            <a:r>
              <a:rPr lang="en"/>
              <a:t>Dual-core 800 MHz ARM Cortex-A9</a:t>
            </a:r>
            <a:endParaRPr/>
          </a:p>
          <a:p>
            <a:pPr indent="-317500" lvl="0" marL="457200" rtl="0" algn="l">
              <a:spcBef>
                <a:spcPts val="0"/>
              </a:spcBef>
              <a:spcAft>
                <a:spcPts val="0"/>
              </a:spcAft>
              <a:buSzPts val="1400"/>
              <a:buChar char="●"/>
            </a:pPr>
            <a:r>
              <a:rPr lang="en"/>
              <a:t>Cyclone V SoC FPGA board</a:t>
            </a:r>
            <a:endParaRPr/>
          </a:p>
          <a:p>
            <a:pPr indent="-317500" lvl="0" marL="457200" rtl="0" algn="l">
              <a:spcBef>
                <a:spcPts val="0"/>
              </a:spcBef>
              <a:spcAft>
                <a:spcPts val="0"/>
              </a:spcAft>
              <a:buSzPts val="1400"/>
              <a:buChar char="●"/>
            </a:pPr>
            <a:r>
              <a:rPr lang="en"/>
              <a:t>Peripherals for ADCS, GPS, Camera, Communication</a:t>
            </a:r>
            <a:endParaRPr/>
          </a:p>
        </p:txBody>
      </p:sp>
      <p:sp>
        <p:nvSpPr>
          <p:cNvPr id="777" name="Google Shape;777;p49"/>
          <p:cNvSpPr txBox="1"/>
          <p:nvPr>
            <p:ph idx="3" type="title"/>
          </p:nvPr>
        </p:nvSpPr>
        <p:spPr>
          <a:xfrm>
            <a:off x="1176860" y="1942800"/>
            <a:ext cx="2910600" cy="40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pic>
        <p:nvPicPr>
          <p:cNvPr id="778" name="Google Shape;778;p49"/>
          <p:cNvPicPr preferRelativeResize="0"/>
          <p:nvPr/>
        </p:nvPicPr>
        <p:blipFill>
          <a:blip r:embed="rId3">
            <a:alphaModFix/>
          </a:blip>
          <a:stretch>
            <a:fillRect/>
          </a:stretch>
        </p:blipFill>
        <p:spPr>
          <a:xfrm>
            <a:off x="5601826" y="916462"/>
            <a:ext cx="1614399" cy="6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0"/>
          <p:cNvSpPr/>
          <p:nvPr/>
        </p:nvSpPr>
        <p:spPr>
          <a:xfrm>
            <a:off x="1040799" y="1011605"/>
            <a:ext cx="2707200" cy="2603400"/>
          </a:xfrm>
          <a:prstGeom prst="rect">
            <a:avLst/>
          </a:prstGeom>
          <a:solidFill>
            <a:schemeClr val="accent3"/>
          </a:solidFill>
          <a:ln>
            <a:noFill/>
          </a:ln>
        </p:spPr>
        <p:txBody>
          <a:bodyPr anchorCtr="0" anchor="ctr" bIns="163950" lIns="163950" spcFirstLastPara="1" rIns="163950" wrap="square" tIns="163950">
            <a:noAutofit/>
          </a:bodyPr>
          <a:lstStyle/>
          <a:p>
            <a:pPr indent="0" lvl="0" marL="0" rtl="0" algn="l">
              <a:spcBef>
                <a:spcPts val="0"/>
              </a:spcBef>
              <a:spcAft>
                <a:spcPts val="0"/>
              </a:spcAft>
              <a:buNone/>
            </a:pPr>
            <a:r>
              <a:t/>
            </a:r>
            <a:endParaRPr/>
          </a:p>
        </p:txBody>
      </p:sp>
      <p:sp>
        <p:nvSpPr>
          <p:cNvPr id="784" name="Google Shape;784;p50"/>
          <p:cNvSpPr txBox="1"/>
          <p:nvPr>
            <p:ph idx="2" type="subTitle"/>
          </p:nvPr>
        </p:nvSpPr>
        <p:spPr>
          <a:xfrm>
            <a:off x="1005425" y="3681500"/>
            <a:ext cx="7022700" cy="9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The </a:t>
            </a:r>
            <a:r>
              <a:rPr b="1" lang="en">
                <a:solidFill>
                  <a:schemeClr val="dk2"/>
                </a:solidFill>
              </a:rPr>
              <a:t>NanoSatMO Framework</a:t>
            </a:r>
            <a:r>
              <a:rPr lang="en"/>
              <a:t> is a </a:t>
            </a:r>
            <a:r>
              <a:rPr b="1" lang="en">
                <a:solidFill>
                  <a:schemeClr val="dk2"/>
                </a:solidFill>
              </a:rPr>
              <a:t>modular software framework</a:t>
            </a:r>
            <a:r>
              <a:rPr lang="en"/>
              <a:t> designed for nanosatellites to facilitate mission operations, onboard software management, and payload control using a </a:t>
            </a:r>
            <a:r>
              <a:rPr b="1" lang="en">
                <a:solidFill>
                  <a:schemeClr val="dk2"/>
                </a:solidFill>
              </a:rPr>
              <a:t>service-oriented architecture</a:t>
            </a:r>
            <a:r>
              <a:rPr lang="en"/>
              <a:t>. It builds on </a:t>
            </a:r>
            <a:r>
              <a:rPr b="1" lang="en">
                <a:solidFill>
                  <a:schemeClr val="accent3"/>
                </a:solidFill>
              </a:rPr>
              <a:t>CCSDS standards</a:t>
            </a:r>
            <a:r>
              <a:rPr lang="en"/>
              <a:t> to ensure </a:t>
            </a:r>
            <a:r>
              <a:rPr b="1" lang="en">
                <a:solidFill>
                  <a:schemeClr val="accent3"/>
                </a:solidFill>
              </a:rPr>
              <a:t>interoperability</a:t>
            </a:r>
            <a:r>
              <a:rPr lang="en"/>
              <a:t> and reliable communication between satellite subsystems and ground stations.</a:t>
            </a:r>
            <a:endParaRPr/>
          </a:p>
          <a:p>
            <a:pPr indent="0" lvl="0" marL="0" rtl="0" algn="ctr">
              <a:spcBef>
                <a:spcPts val="0"/>
              </a:spcBef>
              <a:spcAft>
                <a:spcPts val="1600"/>
              </a:spcAft>
              <a:buNone/>
            </a:pPr>
            <a:r>
              <a:t/>
            </a:r>
            <a:endParaRPr/>
          </a:p>
        </p:txBody>
      </p:sp>
      <p:sp>
        <p:nvSpPr>
          <p:cNvPr id="785" name="Google Shape;785;p50"/>
          <p:cNvSpPr txBox="1"/>
          <p:nvPr>
            <p:ph type="title"/>
          </p:nvPr>
        </p:nvSpPr>
        <p:spPr>
          <a:xfrm>
            <a:off x="2144200" y="2578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NanoSatMO Framework </a:t>
            </a:r>
            <a:r>
              <a:rPr lang="en">
                <a:solidFill>
                  <a:schemeClr val="lt1"/>
                </a:solidFill>
              </a:rPr>
              <a:t>&amp;</a:t>
            </a:r>
            <a:r>
              <a:rPr lang="en">
                <a:solidFill>
                  <a:schemeClr val="dk2"/>
                </a:solidFill>
              </a:rPr>
              <a:t> </a:t>
            </a:r>
            <a:r>
              <a:rPr lang="en">
                <a:solidFill>
                  <a:schemeClr val="accent3"/>
                </a:solidFill>
              </a:rPr>
              <a:t>CCSDS</a:t>
            </a:r>
            <a:endParaRPr>
              <a:solidFill>
                <a:schemeClr val="accent3"/>
              </a:solidFill>
            </a:endParaRPr>
          </a:p>
        </p:txBody>
      </p:sp>
      <p:pic>
        <p:nvPicPr>
          <p:cNvPr id="786" name="Google Shape;786;p50" title="nmf_components.png"/>
          <p:cNvPicPr preferRelativeResize="0"/>
          <p:nvPr>
            <p:ph idx="5" type="pic"/>
          </p:nvPr>
        </p:nvPicPr>
        <p:blipFill rotWithShape="1">
          <a:blip r:embed="rId3">
            <a:alphaModFix/>
          </a:blip>
          <a:srcRect b="0" l="0" r="0" t="0"/>
          <a:stretch/>
        </p:blipFill>
        <p:spPr>
          <a:xfrm>
            <a:off x="978900" y="950125"/>
            <a:ext cx="2707200" cy="2603400"/>
          </a:xfrm>
          <a:prstGeom prst="roundRect">
            <a:avLst>
              <a:gd fmla="val 0" name="adj"/>
            </a:avLst>
          </a:prstGeom>
        </p:spPr>
      </p:pic>
      <p:sp>
        <p:nvSpPr>
          <p:cNvPr id="787" name="Google Shape;787;p50"/>
          <p:cNvSpPr/>
          <p:nvPr/>
        </p:nvSpPr>
        <p:spPr>
          <a:xfrm>
            <a:off x="4013277" y="1011600"/>
            <a:ext cx="3877800" cy="2603400"/>
          </a:xfrm>
          <a:prstGeom prst="rect">
            <a:avLst/>
          </a:prstGeom>
          <a:solidFill>
            <a:schemeClr val="accent3"/>
          </a:solidFill>
          <a:ln>
            <a:noFill/>
          </a:ln>
        </p:spPr>
        <p:txBody>
          <a:bodyPr anchorCtr="0" anchor="ctr" bIns="163925" lIns="163925" spcFirstLastPara="1" rIns="163925" wrap="square" tIns="163925">
            <a:noAutofit/>
          </a:bodyPr>
          <a:lstStyle/>
          <a:p>
            <a:pPr indent="0" lvl="0" marL="0" rtl="0" algn="l">
              <a:spcBef>
                <a:spcPts val="0"/>
              </a:spcBef>
              <a:spcAft>
                <a:spcPts val="0"/>
              </a:spcAft>
              <a:buNone/>
            </a:pPr>
            <a:r>
              <a:t/>
            </a:r>
            <a:endParaRPr/>
          </a:p>
        </p:txBody>
      </p:sp>
      <p:pic>
        <p:nvPicPr>
          <p:cNvPr id="788" name="Google Shape;788;p50" title="ccsds_architecture.png"/>
          <p:cNvPicPr preferRelativeResize="0"/>
          <p:nvPr>
            <p:ph idx="6" type="pic"/>
          </p:nvPr>
        </p:nvPicPr>
        <p:blipFill rotWithShape="1">
          <a:blip r:embed="rId4">
            <a:alphaModFix/>
          </a:blip>
          <a:srcRect b="915" l="-310" r="0" t="-417"/>
          <a:stretch/>
        </p:blipFill>
        <p:spPr>
          <a:xfrm>
            <a:off x="3959350" y="950125"/>
            <a:ext cx="3877800" cy="2603400"/>
          </a:xfrm>
          <a:prstGeom prst="roundRect">
            <a:avLst>
              <a:gd fmla="val 0"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cxnSp>
        <p:nvCxnSpPr>
          <p:cNvPr id="793" name="Google Shape;793;p51"/>
          <p:cNvCxnSpPr/>
          <p:nvPr/>
        </p:nvCxnSpPr>
        <p:spPr>
          <a:xfrm rot="-5400000">
            <a:off x="3928900" y="3209250"/>
            <a:ext cx="1126200" cy="600"/>
          </a:xfrm>
          <a:prstGeom prst="bentConnector3">
            <a:avLst>
              <a:gd fmla="val 50000" name="adj1"/>
            </a:avLst>
          </a:prstGeom>
          <a:noFill/>
          <a:ln cap="flat" cmpd="sng" w="28575">
            <a:solidFill>
              <a:schemeClr val="dk1"/>
            </a:solidFill>
            <a:prstDash val="solid"/>
            <a:round/>
            <a:headEnd len="med" w="med" type="none"/>
            <a:tailEnd len="med" w="med" type="none"/>
          </a:ln>
        </p:spPr>
      </p:cxnSp>
      <p:sp>
        <p:nvSpPr>
          <p:cNvPr id="794" name="Google Shape;794;p51"/>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NMF </a:t>
            </a:r>
            <a:r>
              <a:rPr lang="en">
                <a:solidFill>
                  <a:schemeClr val="lt1"/>
                </a:solidFill>
              </a:rPr>
              <a:t>limitations</a:t>
            </a:r>
            <a:endParaRPr>
              <a:solidFill>
                <a:schemeClr val="lt1"/>
              </a:solidFill>
            </a:endParaRPr>
          </a:p>
        </p:txBody>
      </p:sp>
      <p:grpSp>
        <p:nvGrpSpPr>
          <p:cNvPr id="795" name="Google Shape;795;p51"/>
          <p:cNvGrpSpPr/>
          <p:nvPr/>
        </p:nvGrpSpPr>
        <p:grpSpPr>
          <a:xfrm>
            <a:off x="6375875" y="2970075"/>
            <a:ext cx="1598600" cy="581650"/>
            <a:chOff x="6153900" y="3231000"/>
            <a:chExt cx="1598600" cy="581650"/>
          </a:xfrm>
        </p:grpSpPr>
        <p:sp>
          <p:nvSpPr>
            <p:cNvPr id="796" name="Google Shape;796;p51"/>
            <p:cNvSpPr/>
            <p:nvPr/>
          </p:nvSpPr>
          <p:spPr>
            <a:xfrm>
              <a:off x="6203300" y="32822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6153900" y="3231000"/>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51"/>
          <p:cNvSpPr txBox="1"/>
          <p:nvPr/>
        </p:nvSpPr>
        <p:spPr>
          <a:xfrm>
            <a:off x="6468275" y="2966907"/>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Isolation</a:t>
            </a:r>
            <a:endParaRPr b="1" sz="2000">
              <a:solidFill>
                <a:schemeClr val="dk1"/>
              </a:solidFill>
              <a:latin typeface="Epilogue"/>
              <a:ea typeface="Epilogue"/>
              <a:cs typeface="Epilogue"/>
              <a:sym typeface="Epilogue"/>
            </a:endParaRPr>
          </a:p>
        </p:txBody>
      </p:sp>
      <p:sp>
        <p:nvSpPr>
          <p:cNvPr id="799" name="Google Shape;799;p51"/>
          <p:cNvSpPr txBox="1"/>
          <p:nvPr/>
        </p:nvSpPr>
        <p:spPr>
          <a:xfrm>
            <a:off x="5774676" y="3494600"/>
            <a:ext cx="27471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Cabin"/>
                <a:ea typeface="Cabin"/>
                <a:cs typeface="Cabin"/>
                <a:sym typeface="Cabin"/>
              </a:rPr>
              <a:t>On-board apps can potentially impact or crash each other due to shared JVM and OS resources</a:t>
            </a:r>
            <a:endParaRPr>
              <a:solidFill>
                <a:srgbClr val="FFFFFF"/>
              </a:solidFill>
              <a:latin typeface="Cabin"/>
              <a:ea typeface="Cabin"/>
              <a:cs typeface="Cabin"/>
              <a:sym typeface="Cabin"/>
            </a:endParaRPr>
          </a:p>
        </p:txBody>
      </p:sp>
      <p:grpSp>
        <p:nvGrpSpPr>
          <p:cNvPr id="800" name="Google Shape;800;p51"/>
          <p:cNvGrpSpPr/>
          <p:nvPr/>
        </p:nvGrpSpPr>
        <p:grpSpPr>
          <a:xfrm>
            <a:off x="575998" y="2838050"/>
            <a:ext cx="2834797" cy="581650"/>
            <a:chOff x="1500900" y="3327675"/>
            <a:chExt cx="1598600" cy="581650"/>
          </a:xfrm>
        </p:grpSpPr>
        <p:sp>
          <p:nvSpPr>
            <p:cNvPr id="801" name="Google Shape;801;p51"/>
            <p:cNvSpPr/>
            <p:nvPr/>
          </p:nvSpPr>
          <p:spPr>
            <a:xfrm>
              <a:off x="1550300" y="337892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1500900" y="332767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51"/>
          <p:cNvSpPr txBox="1"/>
          <p:nvPr/>
        </p:nvSpPr>
        <p:spPr>
          <a:xfrm>
            <a:off x="619850" y="2838050"/>
            <a:ext cx="2747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Epilogue"/>
                <a:ea typeface="Epilogue"/>
                <a:cs typeface="Epilogue"/>
                <a:sym typeface="Epilogue"/>
              </a:rPr>
              <a:t>Supervisor tight-coupling</a:t>
            </a:r>
            <a:endParaRPr b="1" sz="1800">
              <a:solidFill>
                <a:schemeClr val="dk1"/>
              </a:solidFill>
              <a:latin typeface="Epilogue"/>
              <a:ea typeface="Epilogue"/>
              <a:cs typeface="Epilogue"/>
              <a:sym typeface="Epilogue"/>
            </a:endParaRPr>
          </a:p>
        </p:txBody>
      </p:sp>
      <p:sp>
        <p:nvSpPr>
          <p:cNvPr id="804" name="Google Shape;804;p51"/>
          <p:cNvSpPr txBox="1"/>
          <p:nvPr/>
        </p:nvSpPr>
        <p:spPr>
          <a:xfrm>
            <a:off x="619850" y="3365750"/>
            <a:ext cx="27471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chemeClr val="dk1"/>
                </a:solidFill>
                <a:latin typeface="Cabin"/>
                <a:ea typeface="Cabin"/>
                <a:cs typeface="Cabin"/>
                <a:sym typeface="Cabin"/>
              </a:rPr>
              <a:t>All NMF apps are </a:t>
            </a:r>
            <a:r>
              <a:rPr lang="en" sz="1300">
                <a:solidFill>
                  <a:schemeClr val="dk1"/>
                </a:solidFill>
                <a:latin typeface="Cabin"/>
                <a:ea typeface="Cabin"/>
                <a:cs typeface="Cabin"/>
                <a:sym typeface="Cabin"/>
              </a:rPr>
              <a:t>tightly</a:t>
            </a:r>
            <a:r>
              <a:rPr lang="en" sz="1300">
                <a:solidFill>
                  <a:schemeClr val="dk1"/>
                </a:solidFill>
                <a:latin typeface="Cabin"/>
                <a:ea typeface="Cabin"/>
                <a:cs typeface="Cabin"/>
                <a:sym typeface="Cabin"/>
              </a:rPr>
              <a:t>-coupled with Supervisor</a:t>
            </a:r>
            <a:endParaRPr sz="1300">
              <a:solidFill>
                <a:srgbClr val="FFFFFF"/>
              </a:solidFill>
              <a:latin typeface="Cabin"/>
              <a:ea typeface="Cabin"/>
              <a:cs typeface="Cabin"/>
              <a:sym typeface="Cabin"/>
            </a:endParaRPr>
          </a:p>
        </p:txBody>
      </p:sp>
      <p:grpSp>
        <p:nvGrpSpPr>
          <p:cNvPr id="805" name="Google Shape;805;p51"/>
          <p:cNvGrpSpPr/>
          <p:nvPr/>
        </p:nvGrpSpPr>
        <p:grpSpPr>
          <a:xfrm>
            <a:off x="1179331" y="1621050"/>
            <a:ext cx="1792830" cy="581650"/>
            <a:chOff x="1617700" y="1585225"/>
            <a:chExt cx="1598600" cy="581650"/>
          </a:xfrm>
        </p:grpSpPr>
        <p:sp>
          <p:nvSpPr>
            <p:cNvPr id="806" name="Google Shape;806;p51"/>
            <p:cNvSpPr/>
            <p:nvPr/>
          </p:nvSpPr>
          <p:spPr>
            <a:xfrm>
              <a:off x="1667100" y="163647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1617700" y="158522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51"/>
          <p:cNvSpPr txBox="1"/>
          <p:nvPr/>
        </p:nvSpPr>
        <p:spPr>
          <a:xfrm>
            <a:off x="1179325" y="1617875"/>
            <a:ext cx="17433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Scalability</a:t>
            </a:r>
            <a:endParaRPr b="1" sz="2000">
              <a:solidFill>
                <a:schemeClr val="dk1"/>
              </a:solidFill>
              <a:latin typeface="Epilogue"/>
              <a:ea typeface="Epilogue"/>
              <a:cs typeface="Epilogue"/>
              <a:sym typeface="Epilogue"/>
            </a:endParaRPr>
          </a:p>
        </p:txBody>
      </p:sp>
      <p:sp>
        <p:nvSpPr>
          <p:cNvPr id="809" name="Google Shape;809;p51"/>
          <p:cNvSpPr txBox="1"/>
          <p:nvPr/>
        </p:nvSpPr>
        <p:spPr>
          <a:xfrm>
            <a:off x="1465855" y="2151934"/>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bin"/>
                <a:ea typeface="Cabin"/>
                <a:cs typeface="Cabin"/>
                <a:sym typeface="Cabin"/>
              </a:rPr>
              <a:t>No option to scale an app</a:t>
            </a:r>
            <a:endParaRPr sz="1300">
              <a:solidFill>
                <a:srgbClr val="FFFFFF"/>
              </a:solidFill>
              <a:latin typeface="Cabin"/>
              <a:ea typeface="Cabin"/>
              <a:cs typeface="Cabin"/>
              <a:sym typeface="Cabin"/>
            </a:endParaRPr>
          </a:p>
        </p:txBody>
      </p:sp>
      <p:grpSp>
        <p:nvGrpSpPr>
          <p:cNvPr id="810" name="Google Shape;810;p51"/>
          <p:cNvGrpSpPr/>
          <p:nvPr/>
        </p:nvGrpSpPr>
        <p:grpSpPr>
          <a:xfrm>
            <a:off x="6186649" y="1404075"/>
            <a:ext cx="1824322" cy="581650"/>
            <a:chOff x="5852125" y="1536700"/>
            <a:chExt cx="1598600" cy="581650"/>
          </a:xfrm>
        </p:grpSpPr>
        <p:sp>
          <p:nvSpPr>
            <p:cNvPr id="811" name="Google Shape;811;p51"/>
            <p:cNvSpPr/>
            <p:nvPr/>
          </p:nvSpPr>
          <p:spPr>
            <a:xfrm>
              <a:off x="5901525" y="15879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5852125" y="1536700"/>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51"/>
          <p:cNvSpPr txBox="1"/>
          <p:nvPr/>
        </p:nvSpPr>
        <p:spPr>
          <a:xfrm>
            <a:off x="6207450" y="1400900"/>
            <a:ext cx="17433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Portability</a:t>
            </a:r>
            <a:endParaRPr b="1" sz="2000">
              <a:solidFill>
                <a:schemeClr val="dk1"/>
              </a:solidFill>
              <a:latin typeface="Epilogue"/>
              <a:ea typeface="Epilogue"/>
              <a:cs typeface="Epilogue"/>
              <a:sym typeface="Epilogue"/>
            </a:endParaRPr>
          </a:p>
        </p:txBody>
      </p:sp>
      <p:sp>
        <p:nvSpPr>
          <p:cNvPr id="814" name="Google Shape;814;p51"/>
          <p:cNvSpPr txBox="1"/>
          <p:nvPr/>
        </p:nvSpPr>
        <p:spPr>
          <a:xfrm>
            <a:off x="6068300" y="1928600"/>
            <a:ext cx="20562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bin"/>
                <a:ea typeface="Cabin"/>
                <a:cs typeface="Cabin"/>
                <a:sym typeface="Cabin"/>
              </a:rPr>
              <a:t>NMF components require specific tailoring for each satellite OS</a:t>
            </a:r>
            <a:endParaRPr sz="1300">
              <a:solidFill>
                <a:srgbClr val="FFFFFF"/>
              </a:solidFill>
              <a:latin typeface="Cabin"/>
              <a:ea typeface="Cabin"/>
              <a:cs typeface="Cabin"/>
              <a:sym typeface="Cabin"/>
            </a:endParaRPr>
          </a:p>
        </p:txBody>
      </p:sp>
      <p:cxnSp>
        <p:nvCxnSpPr>
          <p:cNvPr id="815" name="Google Shape;815;p51"/>
          <p:cNvCxnSpPr>
            <a:stCxn id="807" idx="3"/>
          </p:cNvCxnSpPr>
          <p:nvPr/>
        </p:nvCxnSpPr>
        <p:spPr>
          <a:xfrm>
            <a:off x="2916758" y="1886250"/>
            <a:ext cx="1228500" cy="8280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816" name="Google Shape;816;p51"/>
          <p:cNvCxnSpPr>
            <a:stCxn id="802" idx="3"/>
          </p:cNvCxnSpPr>
          <p:nvPr/>
        </p:nvCxnSpPr>
        <p:spPr>
          <a:xfrm flipH="1" rot="10800000">
            <a:off x="3323194" y="2487350"/>
            <a:ext cx="1460400" cy="6159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817" name="Google Shape;817;p51"/>
          <p:cNvCxnSpPr>
            <a:stCxn id="812" idx="1"/>
          </p:cNvCxnSpPr>
          <p:nvPr/>
        </p:nvCxnSpPr>
        <p:spPr>
          <a:xfrm flipH="1">
            <a:off x="5058049" y="1669275"/>
            <a:ext cx="1128600" cy="7956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818" name="Google Shape;818;p51"/>
          <p:cNvCxnSpPr>
            <a:stCxn id="797" idx="1"/>
          </p:cNvCxnSpPr>
          <p:nvPr/>
        </p:nvCxnSpPr>
        <p:spPr>
          <a:xfrm rot="10800000">
            <a:off x="5119175" y="2921475"/>
            <a:ext cx="1256700" cy="313800"/>
          </a:xfrm>
          <a:prstGeom prst="bentConnector3">
            <a:avLst>
              <a:gd fmla="val 50000" name="adj1"/>
            </a:avLst>
          </a:prstGeom>
          <a:noFill/>
          <a:ln cap="flat" cmpd="sng" w="28575">
            <a:solidFill>
              <a:schemeClr val="dk1"/>
            </a:solidFill>
            <a:prstDash val="solid"/>
            <a:round/>
            <a:headEnd len="med" w="med" type="none"/>
            <a:tailEnd len="med" w="med" type="none"/>
          </a:ln>
        </p:spPr>
      </p:cxnSp>
      <p:sp>
        <p:nvSpPr>
          <p:cNvPr id="819" name="Google Shape;819;p51"/>
          <p:cNvSpPr/>
          <p:nvPr/>
        </p:nvSpPr>
        <p:spPr>
          <a:xfrm>
            <a:off x="3937838" y="2301938"/>
            <a:ext cx="1224651" cy="933235"/>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51"/>
          <p:cNvGrpSpPr/>
          <p:nvPr/>
        </p:nvGrpSpPr>
        <p:grpSpPr>
          <a:xfrm>
            <a:off x="3256645" y="3683550"/>
            <a:ext cx="2348024" cy="581650"/>
            <a:chOff x="1500900" y="3327675"/>
            <a:chExt cx="1598600" cy="581650"/>
          </a:xfrm>
        </p:grpSpPr>
        <p:sp>
          <p:nvSpPr>
            <p:cNvPr id="821" name="Google Shape;821;p51"/>
            <p:cNvSpPr/>
            <p:nvPr/>
          </p:nvSpPr>
          <p:spPr>
            <a:xfrm>
              <a:off x="1550300" y="337892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1500900" y="332767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51"/>
          <p:cNvSpPr txBox="1"/>
          <p:nvPr/>
        </p:nvSpPr>
        <p:spPr>
          <a:xfrm>
            <a:off x="3256650" y="3710525"/>
            <a:ext cx="22773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Epilogue"/>
                <a:ea typeface="Epilogue"/>
                <a:cs typeface="Epilogue"/>
                <a:sym typeface="Epilogue"/>
              </a:rPr>
              <a:t>Manual Processes</a:t>
            </a:r>
            <a:endParaRPr b="1" sz="1700">
              <a:solidFill>
                <a:schemeClr val="dk1"/>
              </a:solidFill>
              <a:latin typeface="Epilogue"/>
              <a:ea typeface="Epilogue"/>
              <a:cs typeface="Epilogue"/>
              <a:sym typeface="Epilogue"/>
            </a:endParaRPr>
          </a:p>
        </p:txBody>
      </p:sp>
      <p:sp>
        <p:nvSpPr>
          <p:cNvPr id="824" name="Google Shape;824;p51"/>
          <p:cNvSpPr txBox="1"/>
          <p:nvPr/>
        </p:nvSpPr>
        <p:spPr>
          <a:xfrm>
            <a:off x="3256600" y="4200125"/>
            <a:ext cx="2348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300">
                <a:solidFill>
                  <a:schemeClr val="dk1"/>
                </a:solidFill>
                <a:latin typeface="Cabin"/>
                <a:ea typeface="Cabin"/>
                <a:cs typeface="Cabin"/>
                <a:sym typeface="Cabin"/>
              </a:rPr>
              <a:t>Manual processes to build, test, deploy and monitor NMF apps</a:t>
            </a:r>
            <a:endParaRPr sz="1300">
              <a:solidFill>
                <a:srgbClr val="FFFFFF"/>
              </a:solidFill>
              <a:latin typeface="Cabin"/>
              <a:ea typeface="Cabin"/>
              <a:cs typeface="Cabin"/>
              <a:sym typeface="Cab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52"/>
          <p:cNvGrpSpPr/>
          <p:nvPr/>
        </p:nvGrpSpPr>
        <p:grpSpPr>
          <a:xfrm rot="-6614059">
            <a:off x="33214" y="2281709"/>
            <a:ext cx="1877486" cy="1877271"/>
            <a:chOff x="277881" y="2901316"/>
            <a:chExt cx="1900344" cy="1900126"/>
          </a:xfrm>
        </p:grpSpPr>
        <p:sp>
          <p:nvSpPr>
            <p:cNvPr id="830" name="Google Shape;830;p52"/>
            <p:cNvSpPr/>
            <p:nvPr/>
          </p:nvSpPr>
          <p:spPr>
            <a:xfrm>
              <a:off x="402450" y="3248988"/>
              <a:ext cx="1354500" cy="135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52"/>
            <p:cNvGrpSpPr/>
            <p:nvPr/>
          </p:nvGrpSpPr>
          <p:grpSpPr>
            <a:xfrm rot="2322109">
              <a:off x="551788" y="3175815"/>
              <a:ext cx="1352529" cy="1351128"/>
              <a:chOff x="200055" y="3556746"/>
              <a:chExt cx="869964" cy="869063"/>
            </a:xfrm>
          </p:grpSpPr>
          <p:sp>
            <p:nvSpPr>
              <p:cNvPr id="832" name="Google Shape;832;p52"/>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6" name="Google Shape;836;p52"/>
          <p:cNvSpPr/>
          <p:nvPr/>
        </p:nvSpPr>
        <p:spPr>
          <a:xfrm>
            <a:off x="970850" y="3388174"/>
            <a:ext cx="1594883" cy="1215327"/>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600" u="sng">
                <a:solidFill>
                  <a:schemeClr val="accent3"/>
                </a:solidFill>
                <a:hlinkClick r:id="rId3">
                  <a:extLst>
                    <a:ext uri="{A12FA001-AC4F-418D-AE19-62706E023703}">
                      <ahyp:hlinkClr val="tx"/>
                    </a:ext>
                  </a:extLst>
                </a:hlinkClick>
              </a:rPr>
              <a:t>https://github.com/esa/nanosat-mo-framework/blob/ops-sat/sdk/sdk-package/src/main/resources/docs/Dissertation__Cesar_Coelho.pdf</a:t>
            </a:r>
            <a:br>
              <a:rPr lang="en" sz="600">
                <a:solidFill>
                  <a:schemeClr val="accent3"/>
                </a:solidFill>
              </a:rPr>
            </a:br>
            <a:endParaRPr sz="600">
              <a:solidFill>
                <a:schemeClr val="accent3"/>
              </a:solidFill>
            </a:endParaRPr>
          </a:p>
          <a:p>
            <a:pPr indent="0" lvl="0" marL="0" rtl="0" algn="l">
              <a:spcBef>
                <a:spcPts val="0"/>
              </a:spcBef>
              <a:spcAft>
                <a:spcPts val="0"/>
              </a:spcAft>
              <a:buNone/>
            </a:pPr>
            <a:r>
              <a:rPr lang="en" sz="600" u="sng">
                <a:solidFill>
                  <a:schemeClr val="accent3"/>
                </a:solidFill>
                <a:hlinkClick r:id="rId4">
                  <a:extLst>
                    <a:ext uri="{A12FA001-AC4F-418D-AE19-62706E023703}">
                      <ahyp:hlinkClr val="tx"/>
                    </a:ext>
                  </a:extLst>
                </a:hlinkClick>
              </a:rPr>
              <a:t>https://arc.aiaa.org/doi/pdf/10.2514/6.2016-2624</a:t>
            </a:r>
            <a:endParaRPr sz="600">
              <a:solidFill>
                <a:schemeClr val="accent3"/>
              </a:solidFill>
            </a:endParaRPr>
          </a:p>
          <a:p>
            <a:pPr indent="0" lvl="0" marL="0" rtl="0" algn="l">
              <a:spcBef>
                <a:spcPts val="0"/>
              </a:spcBef>
              <a:spcAft>
                <a:spcPts val="0"/>
              </a:spcAft>
              <a:buNone/>
            </a:pPr>
            <a:r>
              <a:t/>
            </a:r>
            <a:endParaRPr sz="700">
              <a:solidFill>
                <a:schemeClr val="dk1"/>
              </a:solidFill>
            </a:endParaRPr>
          </a:p>
        </p:txBody>
      </p:sp>
      <p:sp>
        <p:nvSpPr>
          <p:cNvPr id="837" name="Google Shape;837;p52"/>
          <p:cNvSpPr txBox="1"/>
          <p:nvPr>
            <p:ph type="title"/>
          </p:nvPr>
        </p:nvSpPr>
        <p:spPr>
          <a:xfrm rot="-732">
            <a:off x="2457450" y="3353935"/>
            <a:ext cx="4229100" cy="6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sz="2200"/>
              <a:t>César Coelho</a:t>
            </a:r>
            <a:r>
              <a:rPr lang="en"/>
              <a:t> </a:t>
            </a:r>
            <a:br>
              <a:rPr lang="en"/>
            </a:br>
            <a:r>
              <a:rPr b="0" i="1" lang="en" sz="1200"/>
              <a:t>Lead architect of ESA’s NMF</a:t>
            </a:r>
            <a:endParaRPr b="0" i="1" sz="1200"/>
          </a:p>
        </p:txBody>
      </p:sp>
      <p:sp>
        <p:nvSpPr>
          <p:cNvPr id="838" name="Google Shape;838;p52"/>
          <p:cNvSpPr txBox="1"/>
          <p:nvPr>
            <p:ph idx="1" type="subTitle"/>
          </p:nvPr>
        </p:nvSpPr>
        <p:spPr>
          <a:xfrm>
            <a:off x="1587475" y="1291350"/>
            <a:ext cx="6055200" cy="15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a:t>
            </a:r>
            <a:r>
              <a:rPr lang="en" sz="1300"/>
              <a:t>Another possible solution would be to start and stop Docker containers instead of processes from the Apps Launcher service. Docker is a software container platform that intends to eliminate “works on my machine” problems when collaborating on code with co-workers and also to run and manage apps side-by-side in isolated containers.</a:t>
            </a:r>
            <a:r>
              <a:rPr lang="en" sz="1300"/>
              <a:t>”</a:t>
            </a:r>
            <a:endParaRPr sz="1300"/>
          </a:p>
          <a:p>
            <a:pPr indent="0" lvl="0" marL="0" rtl="0" algn="ctr">
              <a:spcBef>
                <a:spcPts val="1600"/>
              </a:spcBef>
              <a:spcAft>
                <a:spcPts val="1600"/>
              </a:spcAft>
              <a:buNone/>
            </a:pPr>
            <a:r>
              <a:rPr lang="en" sz="1300"/>
              <a:t>“Apps can be deployed in isolate containers however this might make the framework platform-dependent depending on how the isolation is done and therefore it needs to be carefully assessed.”</a:t>
            </a:r>
            <a:endParaRPr sz="1300"/>
          </a:p>
        </p:txBody>
      </p:sp>
      <p:sp>
        <p:nvSpPr>
          <p:cNvPr id="839" name="Google Shape;839;p52"/>
          <p:cNvSpPr/>
          <p:nvPr/>
        </p:nvSpPr>
        <p:spPr>
          <a:xfrm>
            <a:off x="1960251" y="4263902"/>
            <a:ext cx="809044" cy="80920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6003950" y="4183125"/>
            <a:ext cx="147271" cy="360475"/>
          </a:xfrm>
          <a:custGeom>
            <a:rect b="b" l="l" r="r" t="t"/>
            <a:pathLst>
              <a:path extrusionOk="0" h="1718" w="702">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6259688" y="4263907"/>
            <a:ext cx="984323" cy="198702"/>
          </a:xfrm>
          <a:custGeom>
            <a:rect b="b" l="l" r="r" t="t"/>
            <a:pathLst>
              <a:path extrusionOk="0" h="947" w="4692">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7351657" y="4263907"/>
            <a:ext cx="492371" cy="198702"/>
          </a:xfrm>
          <a:custGeom>
            <a:rect b="b" l="l" r="r" t="t"/>
            <a:pathLst>
              <a:path extrusionOk="0" h="947" w="2347">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7952084" y="4183125"/>
            <a:ext cx="147690" cy="360475"/>
          </a:xfrm>
          <a:custGeom>
            <a:rect b="b" l="l" r="r" t="t"/>
            <a:pathLst>
              <a:path extrusionOk="0" h="1718" w="704">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675461" y="4319464"/>
            <a:ext cx="492380" cy="492458"/>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1499663" y="4479522"/>
            <a:ext cx="247928" cy="24795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35"/>
          <p:cNvGrpSpPr/>
          <p:nvPr/>
        </p:nvGrpSpPr>
        <p:grpSpPr>
          <a:xfrm>
            <a:off x="1994675" y="3248650"/>
            <a:ext cx="2392050" cy="586550"/>
            <a:chOff x="5489850" y="1719050"/>
            <a:chExt cx="2392050" cy="586550"/>
          </a:xfrm>
        </p:grpSpPr>
        <p:sp>
          <p:nvSpPr>
            <p:cNvPr id="530" name="Google Shape;530;p35"/>
            <p:cNvSpPr/>
            <p:nvPr/>
          </p:nvSpPr>
          <p:spPr>
            <a:xfrm>
              <a:off x="5577600" y="17752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5489850" y="17190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5"/>
          <p:cNvGrpSpPr/>
          <p:nvPr/>
        </p:nvGrpSpPr>
        <p:grpSpPr>
          <a:xfrm>
            <a:off x="5863375" y="3248650"/>
            <a:ext cx="2392050" cy="586550"/>
            <a:chOff x="5489850" y="1719050"/>
            <a:chExt cx="2392050" cy="586550"/>
          </a:xfrm>
        </p:grpSpPr>
        <p:sp>
          <p:nvSpPr>
            <p:cNvPr id="533" name="Google Shape;533;p35"/>
            <p:cNvSpPr/>
            <p:nvPr/>
          </p:nvSpPr>
          <p:spPr>
            <a:xfrm>
              <a:off x="5577600" y="17752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5489850" y="17190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5"/>
          <p:cNvGrpSpPr/>
          <p:nvPr/>
        </p:nvGrpSpPr>
        <p:grpSpPr>
          <a:xfrm>
            <a:off x="5891200" y="1893750"/>
            <a:ext cx="2392050" cy="586550"/>
            <a:chOff x="5489850" y="1719050"/>
            <a:chExt cx="2392050" cy="586550"/>
          </a:xfrm>
        </p:grpSpPr>
        <p:sp>
          <p:nvSpPr>
            <p:cNvPr id="536" name="Google Shape;536;p35"/>
            <p:cNvSpPr/>
            <p:nvPr/>
          </p:nvSpPr>
          <p:spPr>
            <a:xfrm>
              <a:off x="5577600" y="17752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5489850" y="17190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5"/>
          <p:cNvGrpSpPr/>
          <p:nvPr/>
        </p:nvGrpSpPr>
        <p:grpSpPr>
          <a:xfrm>
            <a:off x="1986275" y="1893750"/>
            <a:ext cx="2392050" cy="586550"/>
            <a:chOff x="5489850" y="1719050"/>
            <a:chExt cx="2392050" cy="586550"/>
          </a:xfrm>
        </p:grpSpPr>
        <p:sp>
          <p:nvSpPr>
            <p:cNvPr id="539" name="Google Shape;539;p35"/>
            <p:cNvSpPr/>
            <p:nvPr/>
          </p:nvSpPr>
          <p:spPr>
            <a:xfrm>
              <a:off x="5577600" y="17752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5489850" y="17190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5"/>
          <p:cNvSpPr/>
          <p:nvPr/>
        </p:nvSpPr>
        <p:spPr>
          <a:xfrm>
            <a:off x="4707075" y="3247613"/>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4723363" y="1840988"/>
            <a:ext cx="940826" cy="71693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808425" y="324762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808438" y="1840988"/>
            <a:ext cx="940826" cy="71693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txBox="1"/>
          <p:nvPr>
            <p:ph type="title"/>
          </p:nvPr>
        </p:nvSpPr>
        <p:spPr>
          <a:xfrm>
            <a:off x="2240456" y="1985865"/>
            <a:ext cx="18837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546" name="Google Shape;546;p35"/>
          <p:cNvSpPr txBox="1"/>
          <p:nvPr>
            <p:ph idx="1" type="subTitle"/>
          </p:nvPr>
        </p:nvSpPr>
        <p:spPr>
          <a:xfrm>
            <a:off x="2079550" y="2426200"/>
            <a:ext cx="2229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Problems </a:t>
            </a:r>
            <a:r>
              <a:rPr lang="en" sz="1200"/>
              <a:t>that arose </a:t>
            </a:r>
            <a:r>
              <a:rPr lang="en" sz="1200"/>
              <a:t>in the New Space age with thousands of small sats deployed</a:t>
            </a:r>
            <a:endParaRPr sz="1200"/>
          </a:p>
        </p:txBody>
      </p:sp>
      <p:sp>
        <p:nvSpPr>
          <p:cNvPr id="547" name="Google Shape;547;p35"/>
          <p:cNvSpPr txBox="1"/>
          <p:nvPr>
            <p:ph idx="2" type="title"/>
          </p:nvPr>
        </p:nvSpPr>
        <p:spPr>
          <a:xfrm rot="1296">
            <a:off x="4795982" y="3370397"/>
            <a:ext cx="795600" cy="59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8" name="Google Shape;548;p35"/>
          <p:cNvSpPr txBox="1"/>
          <p:nvPr>
            <p:ph idx="3" type="title"/>
          </p:nvPr>
        </p:nvSpPr>
        <p:spPr>
          <a:xfrm>
            <a:off x="881056" y="3370847"/>
            <a:ext cx="79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49" name="Google Shape;549;p35"/>
          <p:cNvSpPr txBox="1"/>
          <p:nvPr>
            <p:ph idx="4" type="title"/>
          </p:nvPr>
        </p:nvSpPr>
        <p:spPr>
          <a:xfrm>
            <a:off x="2242402" y="3341825"/>
            <a:ext cx="1879800" cy="40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solution</a:t>
            </a:r>
            <a:endParaRPr/>
          </a:p>
        </p:txBody>
      </p:sp>
      <p:sp>
        <p:nvSpPr>
          <p:cNvPr id="550" name="Google Shape;550;p35"/>
          <p:cNvSpPr txBox="1"/>
          <p:nvPr>
            <p:ph idx="5" type="subTitle"/>
          </p:nvPr>
        </p:nvSpPr>
        <p:spPr>
          <a:xfrm>
            <a:off x="2087410" y="3782550"/>
            <a:ext cx="22296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t>Following the steps of ESA’s NMF and evolving it using Kubernetes</a:t>
            </a:r>
            <a:endParaRPr sz="1200"/>
          </a:p>
        </p:txBody>
      </p:sp>
      <p:sp>
        <p:nvSpPr>
          <p:cNvPr id="551" name="Google Shape;551;p35"/>
          <p:cNvSpPr txBox="1"/>
          <p:nvPr>
            <p:ph idx="6" type="title"/>
          </p:nvPr>
        </p:nvSpPr>
        <p:spPr>
          <a:xfrm>
            <a:off x="5854150" y="3339725"/>
            <a:ext cx="23094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Implementation</a:t>
            </a:r>
            <a:endParaRPr sz="1900"/>
          </a:p>
        </p:txBody>
      </p:sp>
      <p:sp>
        <p:nvSpPr>
          <p:cNvPr id="552" name="Google Shape;552;p35"/>
          <p:cNvSpPr txBox="1"/>
          <p:nvPr>
            <p:ph idx="7" type="subTitle"/>
          </p:nvPr>
        </p:nvSpPr>
        <p:spPr>
          <a:xfrm>
            <a:off x="5932350" y="3782554"/>
            <a:ext cx="2237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t>In-depth presentation of architecture and how we brought DevOps into space</a:t>
            </a:r>
            <a:endParaRPr sz="1200"/>
          </a:p>
        </p:txBody>
      </p:sp>
      <p:sp>
        <p:nvSpPr>
          <p:cNvPr id="553" name="Google Shape;553;p35"/>
          <p:cNvSpPr txBox="1"/>
          <p:nvPr>
            <p:ph idx="8" type="title"/>
          </p:nvPr>
        </p:nvSpPr>
        <p:spPr>
          <a:xfrm>
            <a:off x="6109156" y="1985865"/>
            <a:ext cx="18837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554" name="Google Shape;554;p35"/>
          <p:cNvSpPr txBox="1"/>
          <p:nvPr>
            <p:ph idx="13" type="title"/>
          </p:nvPr>
        </p:nvSpPr>
        <p:spPr>
          <a:xfrm rot="1296">
            <a:off x="4795981" y="1964342"/>
            <a:ext cx="7956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55" name="Google Shape;555;p35"/>
          <p:cNvSpPr txBox="1"/>
          <p:nvPr>
            <p:ph idx="14" type="title"/>
          </p:nvPr>
        </p:nvSpPr>
        <p:spPr>
          <a:xfrm rot="1302">
            <a:off x="882700" y="1964200"/>
            <a:ext cx="792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56" name="Google Shape;556;p35"/>
          <p:cNvSpPr txBox="1"/>
          <p:nvPr>
            <p:ph idx="15" type="title"/>
          </p:nvPr>
        </p:nvSpPr>
        <p:spPr>
          <a:xfrm>
            <a:off x="720000" y="935913"/>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1"/>
                </a:solidFill>
              </a:rPr>
              <a:t>contents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53"/>
          <p:cNvGrpSpPr/>
          <p:nvPr/>
        </p:nvGrpSpPr>
        <p:grpSpPr>
          <a:xfrm>
            <a:off x="3364500" y="1749288"/>
            <a:ext cx="2392050" cy="586550"/>
            <a:chOff x="3364500" y="1749288"/>
            <a:chExt cx="2392050" cy="586550"/>
          </a:xfrm>
        </p:grpSpPr>
        <p:sp>
          <p:nvSpPr>
            <p:cNvPr id="851" name="Google Shape;851;p53"/>
            <p:cNvSpPr/>
            <p:nvPr/>
          </p:nvSpPr>
          <p:spPr>
            <a:xfrm>
              <a:off x="345225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336450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53"/>
          <p:cNvGrpSpPr/>
          <p:nvPr/>
        </p:nvGrpSpPr>
        <p:grpSpPr>
          <a:xfrm>
            <a:off x="3364200" y="3254238"/>
            <a:ext cx="2392050" cy="586550"/>
            <a:chOff x="3364200" y="3444738"/>
            <a:chExt cx="2392050" cy="586550"/>
          </a:xfrm>
        </p:grpSpPr>
        <p:sp>
          <p:nvSpPr>
            <p:cNvPr id="854" name="Google Shape;854;p53"/>
            <p:cNvSpPr/>
            <p:nvPr/>
          </p:nvSpPr>
          <p:spPr>
            <a:xfrm>
              <a:off x="3451950" y="350088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3364200" y="344473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3"/>
          <p:cNvGrpSpPr/>
          <p:nvPr/>
        </p:nvGrpSpPr>
        <p:grpSpPr>
          <a:xfrm>
            <a:off x="6007650" y="1749288"/>
            <a:ext cx="2392050" cy="586550"/>
            <a:chOff x="6007650" y="1749288"/>
            <a:chExt cx="2392050" cy="586550"/>
          </a:xfrm>
        </p:grpSpPr>
        <p:sp>
          <p:nvSpPr>
            <p:cNvPr id="857" name="Google Shape;857;p53"/>
            <p:cNvSpPr/>
            <p:nvPr/>
          </p:nvSpPr>
          <p:spPr>
            <a:xfrm>
              <a:off x="609540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600765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3"/>
          <p:cNvGrpSpPr/>
          <p:nvPr/>
        </p:nvGrpSpPr>
        <p:grpSpPr>
          <a:xfrm>
            <a:off x="6007050" y="3254238"/>
            <a:ext cx="2392050" cy="586550"/>
            <a:chOff x="6007050" y="3415313"/>
            <a:chExt cx="2392050" cy="586550"/>
          </a:xfrm>
        </p:grpSpPr>
        <p:sp>
          <p:nvSpPr>
            <p:cNvPr id="860" name="Google Shape;860;p53"/>
            <p:cNvSpPr/>
            <p:nvPr/>
          </p:nvSpPr>
          <p:spPr>
            <a:xfrm>
              <a:off x="6094800" y="347146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6007050" y="3415313"/>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53"/>
          <p:cNvGrpSpPr/>
          <p:nvPr/>
        </p:nvGrpSpPr>
        <p:grpSpPr>
          <a:xfrm>
            <a:off x="721350" y="3254238"/>
            <a:ext cx="2392050" cy="586550"/>
            <a:chOff x="721350" y="3444738"/>
            <a:chExt cx="2392050" cy="586550"/>
          </a:xfrm>
        </p:grpSpPr>
        <p:sp>
          <p:nvSpPr>
            <p:cNvPr id="863" name="Google Shape;863;p53"/>
            <p:cNvSpPr/>
            <p:nvPr/>
          </p:nvSpPr>
          <p:spPr>
            <a:xfrm>
              <a:off x="809100" y="350088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721350" y="344473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3"/>
          <p:cNvGrpSpPr/>
          <p:nvPr/>
        </p:nvGrpSpPr>
        <p:grpSpPr>
          <a:xfrm>
            <a:off x="721350" y="1749288"/>
            <a:ext cx="2392050" cy="586550"/>
            <a:chOff x="721350" y="1749288"/>
            <a:chExt cx="2392050" cy="586550"/>
          </a:xfrm>
        </p:grpSpPr>
        <p:sp>
          <p:nvSpPr>
            <p:cNvPr id="866" name="Google Shape;866;p53"/>
            <p:cNvSpPr/>
            <p:nvPr/>
          </p:nvSpPr>
          <p:spPr>
            <a:xfrm>
              <a:off x="80910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72135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53"/>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DevOps </a:t>
            </a:r>
            <a:r>
              <a:rPr lang="en">
                <a:solidFill>
                  <a:schemeClr val="lt1"/>
                </a:solidFill>
              </a:rPr>
              <a:t>powered </a:t>
            </a:r>
            <a:r>
              <a:rPr lang="en"/>
              <a:t>NMF</a:t>
            </a:r>
            <a:endParaRPr/>
          </a:p>
        </p:txBody>
      </p:sp>
      <p:sp>
        <p:nvSpPr>
          <p:cNvPr id="869" name="Google Shape;869;p53"/>
          <p:cNvSpPr txBox="1"/>
          <p:nvPr>
            <p:ph idx="2" type="title"/>
          </p:nvPr>
        </p:nvSpPr>
        <p:spPr>
          <a:xfrm>
            <a:off x="903750" y="1749300"/>
            <a:ext cx="193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Scalability</a:t>
            </a:r>
            <a:endParaRPr/>
          </a:p>
        </p:txBody>
      </p:sp>
      <p:sp>
        <p:nvSpPr>
          <p:cNvPr id="870" name="Google Shape;870;p53"/>
          <p:cNvSpPr txBox="1"/>
          <p:nvPr>
            <p:ph idx="1" type="subTitle"/>
          </p:nvPr>
        </p:nvSpPr>
        <p:spPr>
          <a:xfrm>
            <a:off x="721100" y="2277000"/>
            <a:ext cx="2392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Apps can be scaled down and up </a:t>
            </a:r>
            <a:r>
              <a:rPr lang="en" sz="1200"/>
              <a:t>according to specific orbital needs, manually or automatically based on rules and scheduled jobs.</a:t>
            </a:r>
            <a:endParaRPr sz="1200"/>
          </a:p>
          <a:p>
            <a:pPr indent="0" lvl="0" marL="0" rtl="0" algn="ctr">
              <a:spcBef>
                <a:spcPts val="0"/>
              </a:spcBef>
              <a:spcAft>
                <a:spcPts val="0"/>
              </a:spcAft>
              <a:buNone/>
            </a:pPr>
            <a:r>
              <a:t/>
            </a:r>
            <a:endParaRPr/>
          </a:p>
        </p:txBody>
      </p:sp>
      <p:sp>
        <p:nvSpPr>
          <p:cNvPr id="871" name="Google Shape;871;p53"/>
          <p:cNvSpPr txBox="1"/>
          <p:nvPr>
            <p:ph idx="3" type="title"/>
          </p:nvPr>
        </p:nvSpPr>
        <p:spPr>
          <a:xfrm>
            <a:off x="3602719" y="174930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Technology</a:t>
            </a:r>
            <a:endParaRPr sz="1700"/>
          </a:p>
          <a:p>
            <a:pPr indent="0" lvl="0" marL="0" rtl="0" algn="ctr">
              <a:spcBef>
                <a:spcPts val="0"/>
              </a:spcBef>
              <a:spcAft>
                <a:spcPts val="0"/>
              </a:spcAft>
              <a:buNone/>
            </a:pPr>
            <a:r>
              <a:rPr lang="en" sz="1700"/>
              <a:t>agnostic</a:t>
            </a:r>
            <a:endParaRPr sz="1700"/>
          </a:p>
        </p:txBody>
      </p:sp>
      <p:sp>
        <p:nvSpPr>
          <p:cNvPr id="872" name="Google Shape;872;p53"/>
          <p:cNvSpPr txBox="1"/>
          <p:nvPr>
            <p:ph idx="4" type="subTitle"/>
          </p:nvPr>
        </p:nvSpPr>
        <p:spPr>
          <a:xfrm>
            <a:off x="3364500" y="2277000"/>
            <a:ext cx="2392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Enable the usage of diverse languages &amp; frameworks for the same satellite.</a:t>
            </a:r>
            <a:endParaRPr sz="1200"/>
          </a:p>
        </p:txBody>
      </p:sp>
      <p:sp>
        <p:nvSpPr>
          <p:cNvPr id="873" name="Google Shape;873;p53"/>
          <p:cNvSpPr txBox="1"/>
          <p:nvPr>
            <p:ph idx="5" type="title"/>
          </p:nvPr>
        </p:nvSpPr>
        <p:spPr>
          <a:xfrm>
            <a:off x="903450"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Deployments</a:t>
            </a:r>
            <a:endParaRPr/>
          </a:p>
        </p:txBody>
      </p:sp>
      <p:sp>
        <p:nvSpPr>
          <p:cNvPr id="874" name="Google Shape;874;p53"/>
          <p:cNvSpPr txBox="1"/>
          <p:nvPr>
            <p:ph idx="6" type="subTitle"/>
          </p:nvPr>
        </p:nvSpPr>
        <p:spPr>
          <a:xfrm>
            <a:off x="721350" y="3769350"/>
            <a:ext cx="2392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Zero-downtime, automated and quick deployments of new app versions. </a:t>
            </a:r>
            <a:endParaRPr sz="1200"/>
          </a:p>
        </p:txBody>
      </p:sp>
      <p:sp>
        <p:nvSpPr>
          <p:cNvPr id="875" name="Google Shape;875;p53"/>
          <p:cNvSpPr txBox="1"/>
          <p:nvPr>
            <p:ph idx="7" type="title"/>
          </p:nvPr>
        </p:nvSpPr>
        <p:spPr>
          <a:xfrm>
            <a:off x="3602719"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Portability</a:t>
            </a:r>
            <a:endParaRPr/>
          </a:p>
        </p:txBody>
      </p:sp>
      <p:sp>
        <p:nvSpPr>
          <p:cNvPr id="876" name="Google Shape;876;p53"/>
          <p:cNvSpPr txBox="1"/>
          <p:nvPr>
            <p:ph idx="8" type="subTitle"/>
          </p:nvPr>
        </p:nvSpPr>
        <p:spPr>
          <a:xfrm>
            <a:off x="3364700" y="3769350"/>
            <a:ext cx="23919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Independence and isolation from the underlying OS</a:t>
            </a:r>
            <a:endParaRPr sz="1200"/>
          </a:p>
          <a:p>
            <a:pPr indent="0" lvl="0" marL="0" rtl="0" algn="ctr">
              <a:spcBef>
                <a:spcPts val="0"/>
              </a:spcBef>
              <a:spcAft>
                <a:spcPts val="0"/>
              </a:spcAft>
              <a:buNone/>
            </a:pPr>
            <a:r>
              <a:t/>
            </a:r>
            <a:endParaRPr sz="1200"/>
          </a:p>
        </p:txBody>
      </p:sp>
      <p:sp>
        <p:nvSpPr>
          <p:cNvPr id="877" name="Google Shape;877;p53"/>
          <p:cNvSpPr txBox="1"/>
          <p:nvPr>
            <p:ph idx="9" type="title"/>
          </p:nvPr>
        </p:nvSpPr>
        <p:spPr>
          <a:xfrm>
            <a:off x="6007650" y="1749300"/>
            <a:ext cx="2315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Administration</a:t>
            </a:r>
            <a:endParaRPr sz="1900"/>
          </a:p>
        </p:txBody>
      </p:sp>
      <p:sp>
        <p:nvSpPr>
          <p:cNvPr id="878" name="Google Shape;878;p53"/>
          <p:cNvSpPr txBox="1"/>
          <p:nvPr>
            <p:ph idx="13" type="subTitle"/>
          </p:nvPr>
        </p:nvSpPr>
        <p:spPr>
          <a:xfrm>
            <a:off x="6007650" y="2289600"/>
            <a:ext cx="2392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Better software administration with easily parameterized and configurable applications. Advanced resource management</a:t>
            </a:r>
            <a:endParaRPr sz="1200"/>
          </a:p>
        </p:txBody>
      </p:sp>
      <p:sp>
        <p:nvSpPr>
          <p:cNvPr id="879" name="Google Shape;879;p53"/>
          <p:cNvSpPr txBox="1"/>
          <p:nvPr>
            <p:ph idx="14" type="title"/>
          </p:nvPr>
        </p:nvSpPr>
        <p:spPr>
          <a:xfrm>
            <a:off x="6233770"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Self-healing</a:t>
            </a:r>
            <a:endParaRPr/>
          </a:p>
        </p:txBody>
      </p:sp>
      <p:sp>
        <p:nvSpPr>
          <p:cNvPr id="880" name="Google Shape;880;p53"/>
          <p:cNvSpPr txBox="1"/>
          <p:nvPr>
            <p:ph idx="15" type="subTitle"/>
          </p:nvPr>
        </p:nvSpPr>
        <p:spPr>
          <a:xfrm>
            <a:off x="6006800" y="3769350"/>
            <a:ext cx="23922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Application self-healing that handles app crashes, triggers restarts, limits traffic. Ro</a:t>
            </a:r>
            <a:r>
              <a:rPr lang="en" sz="1200"/>
              <a:t>llback options available</a:t>
            </a:r>
            <a:endParaRPr sz="1200"/>
          </a:p>
          <a:p>
            <a:pPr indent="0" lvl="0" marL="0" rtl="0" algn="ctr">
              <a:spcBef>
                <a:spcPts val="0"/>
              </a:spcBef>
              <a:spcAft>
                <a:spcPts val="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884" name="Shape 884"/>
        <p:cNvGrpSpPr/>
        <p:nvPr/>
      </p:nvGrpSpPr>
      <p:grpSpPr>
        <a:xfrm>
          <a:off x="0" y="0"/>
          <a:ext cx="0" cy="0"/>
          <a:chOff x="0" y="0"/>
          <a:chExt cx="0" cy="0"/>
        </a:xfrm>
      </p:grpSpPr>
      <p:pic>
        <p:nvPicPr>
          <p:cNvPr id="885" name="Google Shape;885;p54" title="nmf_legacy_architecture.jpg"/>
          <p:cNvPicPr preferRelativeResize="0"/>
          <p:nvPr/>
        </p:nvPicPr>
        <p:blipFill>
          <a:blip r:embed="rId3">
            <a:alphaModFix/>
          </a:blip>
          <a:stretch>
            <a:fillRect/>
          </a:stretch>
        </p:blipFill>
        <p:spPr>
          <a:xfrm>
            <a:off x="120650" y="990074"/>
            <a:ext cx="4093750" cy="3163350"/>
          </a:xfrm>
          <a:prstGeom prst="rect">
            <a:avLst/>
          </a:prstGeom>
          <a:noFill/>
          <a:ln>
            <a:noFill/>
          </a:ln>
        </p:spPr>
      </p:pic>
      <p:pic>
        <p:nvPicPr>
          <p:cNvPr id="886" name="Google Shape;886;p54" title="nmf_new_architecture.jpg"/>
          <p:cNvPicPr preferRelativeResize="0"/>
          <p:nvPr/>
        </p:nvPicPr>
        <p:blipFill>
          <a:blip r:embed="rId4">
            <a:alphaModFix/>
          </a:blip>
          <a:stretch>
            <a:fillRect/>
          </a:stretch>
        </p:blipFill>
        <p:spPr>
          <a:xfrm>
            <a:off x="5074447" y="1041949"/>
            <a:ext cx="3959504" cy="3059600"/>
          </a:xfrm>
          <a:prstGeom prst="rect">
            <a:avLst/>
          </a:prstGeom>
          <a:noFill/>
          <a:ln>
            <a:noFill/>
          </a:ln>
        </p:spPr>
      </p:pic>
      <p:sp>
        <p:nvSpPr>
          <p:cNvPr id="887" name="Google Shape;887;p54"/>
          <p:cNvSpPr/>
          <p:nvPr/>
        </p:nvSpPr>
        <p:spPr>
          <a:xfrm rot="-3057647">
            <a:off x="2580973" y="1488636"/>
            <a:ext cx="4599226" cy="2202176"/>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rot="-4350462">
            <a:off x="4678520" y="3670666"/>
            <a:ext cx="217527" cy="217109"/>
          </a:xfrm>
          <a:custGeom>
            <a:rect b="b" l="l" r="r" t="t"/>
            <a:pathLst>
              <a:path extrusionOk="0" h="947" w="949">
                <a:moveTo>
                  <a:pt x="473" y="0"/>
                </a:moveTo>
                <a:lnTo>
                  <a:pt x="948" y="946"/>
                </a:lnTo>
                <a:lnTo>
                  <a:pt x="0" y="94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rot="1049538">
            <a:off x="4997988" y="421586"/>
            <a:ext cx="236781" cy="236825"/>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5"/>
          <p:cNvSpPr/>
          <p:nvPr/>
        </p:nvSpPr>
        <p:spPr>
          <a:xfrm>
            <a:off x="962151" y="2246625"/>
            <a:ext cx="649748" cy="1675402"/>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 name="Google Shape;895;p55"/>
          <p:cNvGrpSpPr/>
          <p:nvPr/>
        </p:nvGrpSpPr>
        <p:grpSpPr>
          <a:xfrm>
            <a:off x="4882194" y="2169725"/>
            <a:ext cx="3123078" cy="1105100"/>
            <a:chOff x="1378750" y="2164200"/>
            <a:chExt cx="5607968" cy="1105100"/>
          </a:xfrm>
        </p:grpSpPr>
        <p:sp>
          <p:nvSpPr>
            <p:cNvPr id="896" name="Google Shape;896;p55"/>
            <p:cNvSpPr/>
            <p:nvPr/>
          </p:nvSpPr>
          <p:spPr>
            <a:xfrm>
              <a:off x="1443018" y="2249900"/>
              <a:ext cx="5543700" cy="10194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1378750" y="2164200"/>
              <a:ext cx="5543700" cy="101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55"/>
          <p:cNvSpPr/>
          <p:nvPr/>
        </p:nvSpPr>
        <p:spPr>
          <a:xfrm>
            <a:off x="2516952" y="1894226"/>
            <a:ext cx="2017702" cy="153748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318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2" type="title"/>
          </p:nvPr>
        </p:nvSpPr>
        <p:spPr>
          <a:xfrm>
            <a:off x="2750750" y="2312875"/>
            <a:ext cx="1550100" cy="9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00" name="Google Shape;900;p55"/>
          <p:cNvSpPr txBox="1"/>
          <p:nvPr>
            <p:ph type="title"/>
          </p:nvPr>
        </p:nvSpPr>
        <p:spPr>
          <a:xfrm>
            <a:off x="4985138" y="2249600"/>
            <a:ext cx="291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Demo!</a:t>
            </a:r>
            <a:endParaRPr sz="3300"/>
          </a:p>
        </p:txBody>
      </p:sp>
      <p:grpSp>
        <p:nvGrpSpPr>
          <p:cNvPr id="901" name="Google Shape;901;p55"/>
          <p:cNvGrpSpPr/>
          <p:nvPr/>
        </p:nvGrpSpPr>
        <p:grpSpPr>
          <a:xfrm rot="2700000">
            <a:off x="113546" y="2934666"/>
            <a:ext cx="1724943" cy="1686284"/>
            <a:chOff x="7499398" y="624507"/>
            <a:chExt cx="1440046" cy="1407772"/>
          </a:xfrm>
        </p:grpSpPr>
        <p:sp>
          <p:nvSpPr>
            <p:cNvPr id="902" name="Google Shape;902;p55"/>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55"/>
            <p:cNvGrpSpPr/>
            <p:nvPr/>
          </p:nvGrpSpPr>
          <p:grpSpPr>
            <a:xfrm rot="-1343739">
              <a:off x="7664174" y="789203"/>
              <a:ext cx="1078029" cy="1078380"/>
              <a:chOff x="5759760" y="3433415"/>
              <a:chExt cx="583422" cy="583612"/>
            </a:xfrm>
          </p:grpSpPr>
          <p:sp>
            <p:nvSpPr>
              <p:cNvPr id="904" name="Google Shape;904;p55"/>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8" name="Google Shape;908;p55"/>
          <p:cNvSpPr/>
          <p:nvPr/>
        </p:nvSpPr>
        <p:spPr>
          <a:xfrm>
            <a:off x="441892" y="4334348"/>
            <a:ext cx="649752" cy="649871"/>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5"/>
          <p:cNvGrpSpPr/>
          <p:nvPr/>
        </p:nvGrpSpPr>
        <p:grpSpPr>
          <a:xfrm rot="585029">
            <a:off x="1392974" y="4072531"/>
            <a:ext cx="1045017" cy="1021596"/>
            <a:chOff x="7499398" y="624507"/>
            <a:chExt cx="1440046" cy="1407772"/>
          </a:xfrm>
        </p:grpSpPr>
        <p:sp>
          <p:nvSpPr>
            <p:cNvPr id="910" name="Google Shape;910;p55"/>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5"/>
            <p:cNvGrpSpPr/>
            <p:nvPr/>
          </p:nvGrpSpPr>
          <p:grpSpPr>
            <a:xfrm rot="-1343739">
              <a:off x="7664174" y="789203"/>
              <a:ext cx="1078029" cy="1078380"/>
              <a:chOff x="5759760" y="3433415"/>
              <a:chExt cx="583422" cy="583612"/>
            </a:xfrm>
          </p:grpSpPr>
          <p:sp>
            <p:nvSpPr>
              <p:cNvPr id="912" name="Google Shape;912;p55"/>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55"/>
          <p:cNvSpPr/>
          <p:nvPr/>
        </p:nvSpPr>
        <p:spPr>
          <a:xfrm>
            <a:off x="2586619" y="4361947"/>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717614" y="2624730"/>
            <a:ext cx="98328" cy="9834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6"/>
          <p:cNvSpPr/>
          <p:nvPr/>
        </p:nvSpPr>
        <p:spPr>
          <a:xfrm>
            <a:off x="962151" y="2246625"/>
            <a:ext cx="649748" cy="1675402"/>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56"/>
          <p:cNvGrpSpPr/>
          <p:nvPr/>
        </p:nvGrpSpPr>
        <p:grpSpPr>
          <a:xfrm>
            <a:off x="4882194" y="2169725"/>
            <a:ext cx="3123078" cy="1105100"/>
            <a:chOff x="1378750" y="2164200"/>
            <a:chExt cx="5607968" cy="1105100"/>
          </a:xfrm>
        </p:grpSpPr>
        <p:sp>
          <p:nvSpPr>
            <p:cNvPr id="924" name="Google Shape;924;p56"/>
            <p:cNvSpPr/>
            <p:nvPr/>
          </p:nvSpPr>
          <p:spPr>
            <a:xfrm>
              <a:off x="1443018" y="2249900"/>
              <a:ext cx="5543700" cy="10194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1378750" y="2164200"/>
              <a:ext cx="5543700" cy="101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56"/>
          <p:cNvSpPr/>
          <p:nvPr/>
        </p:nvSpPr>
        <p:spPr>
          <a:xfrm>
            <a:off x="2516952" y="1894226"/>
            <a:ext cx="2017702" cy="153748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318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2" type="title"/>
          </p:nvPr>
        </p:nvSpPr>
        <p:spPr>
          <a:xfrm>
            <a:off x="2750750" y="2312875"/>
            <a:ext cx="1550100" cy="9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28" name="Google Shape;928;p56"/>
          <p:cNvSpPr txBox="1"/>
          <p:nvPr>
            <p:ph type="title"/>
          </p:nvPr>
        </p:nvSpPr>
        <p:spPr>
          <a:xfrm>
            <a:off x="4882250" y="2249600"/>
            <a:ext cx="312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Implementation</a:t>
            </a:r>
            <a:endParaRPr sz="2800"/>
          </a:p>
        </p:txBody>
      </p:sp>
      <p:sp>
        <p:nvSpPr>
          <p:cNvPr id="929" name="Google Shape;929;p56"/>
          <p:cNvSpPr txBox="1"/>
          <p:nvPr>
            <p:ph idx="1" type="subTitle"/>
          </p:nvPr>
        </p:nvSpPr>
        <p:spPr>
          <a:xfrm rot="330">
            <a:off x="4882175" y="3360625"/>
            <a:ext cx="31230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1200"/>
              <a:t>In-depth presentation of architecture and how we brought DevOps into space</a:t>
            </a:r>
            <a:endParaRPr sz="1200"/>
          </a:p>
          <a:p>
            <a:pPr indent="0" lvl="0" marL="0" rtl="0" algn="l">
              <a:spcBef>
                <a:spcPts val="0"/>
              </a:spcBef>
              <a:spcAft>
                <a:spcPts val="1600"/>
              </a:spcAft>
              <a:buNone/>
            </a:pPr>
            <a:r>
              <a:t/>
            </a:r>
            <a:endParaRPr sz="1300"/>
          </a:p>
        </p:txBody>
      </p:sp>
      <p:grpSp>
        <p:nvGrpSpPr>
          <p:cNvPr id="930" name="Google Shape;930;p56"/>
          <p:cNvGrpSpPr/>
          <p:nvPr/>
        </p:nvGrpSpPr>
        <p:grpSpPr>
          <a:xfrm rot="2700000">
            <a:off x="113546" y="2934666"/>
            <a:ext cx="1724943" cy="1686284"/>
            <a:chOff x="7499398" y="624507"/>
            <a:chExt cx="1440046" cy="1407772"/>
          </a:xfrm>
        </p:grpSpPr>
        <p:sp>
          <p:nvSpPr>
            <p:cNvPr id="931" name="Google Shape;931;p56"/>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56"/>
            <p:cNvGrpSpPr/>
            <p:nvPr/>
          </p:nvGrpSpPr>
          <p:grpSpPr>
            <a:xfrm rot="-1343739">
              <a:off x="7664174" y="789203"/>
              <a:ext cx="1078029" cy="1078380"/>
              <a:chOff x="5759760" y="3433415"/>
              <a:chExt cx="583422" cy="583612"/>
            </a:xfrm>
          </p:grpSpPr>
          <p:sp>
            <p:nvSpPr>
              <p:cNvPr id="933" name="Google Shape;933;p5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7" name="Google Shape;937;p56"/>
          <p:cNvSpPr/>
          <p:nvPr/>
        </p:nvSpPr>
        <p:spPr>
          <a:xfrm>
            <a:off x="441892" y="4334348"/>
            <a:ext cx="649752" cy="649871"/>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56"/>
          <p:cNvGrpSpPr/>
          <p:nvPr/>
        </p:nvGrpSpPr>
        <p:grpSpPr>
          <a:xfrm rot="585029">
            <a:off x="1392974" y="4072531"/>
            <a:ext cx="1045017" cy="1021596"/>
            <a:chOff x="7499398" y="624507"/>
            <a:chExt cx="1440046" cy="1407772"/>
          </a:xfrm>
        </p:grpSpPr>
        <p:sp>
          <p:nvSpPr>
            <p:cNvPr id="939" name="Google Shape;939;p56"/>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56"/>
            <p:cNvGrpSpPr/>
            <p:nvPr/>
          </p:nvGrpSpPr>
          <p:grpSpPr>
            <a:xfrm rot="-1343739">
              <a:off x="7664174" y="789203"/>
              <a:ext cx="1078029" cy="1078380"/>
              <a:chOff x="5759760" y="3433415"/>
              <a:chExt cx="583422" cy="583612"/>
            </a:xfrm>
          </p:grpSpPr>
          <p:sp>
            <p:nvSpPr>
              <p:cNvPr id="941" name="Google Shape;941;p5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5" name="Google Shape;945;p56"/>
          <p:cNvSpPr/>
          <p:nvPr/>
        </p:nvSpPr>
        <p:spPr>
          <a:xfrm>
            <a:off x="2586619" y="4361947"/>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717614" y="2624730"/>
            <a:ext cx="98328" cy="9834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0" name="Shape 950"/>
        <p:cNvGrpSpPr/>
        <p:nvPr/>
      </p:nvGrpSpPr>
      <p:grpSpPr>
        <a:xfrm>
          <a:off x="0" y="0"/>
          <a:ext cx="0" cy="0"/>
          <a:chOff x="0" y="0"/>
          <a:chExt cx="0" cy="0"/>
        </a:xfrm>
      </p:grpSpPr>
      <p:sp>
        <p:nvSpPr>
          <p:cNvPr id="951" name="Google Shape;951;p57"/>
          <p:cNvSpPr/>
          <p:nvPr/>
        </p:nvSpPr>
        <p:spPr>
          <a:xfrm>
            <a:off x="38110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47775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
          <p:cNvSpPr txBox="1"/>
          <p:nvPr>
            <p:ph type="title"/>
          </p:nvPr>
        </p:nvSpPr>
        <p:spPr>
          <a:xfrm>
            <a:off x="71380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Technology</a:t>
            </a:r>
            <a:br>
              <a:rPr b="0" lang="en" sz="2200">
                <a:solidFill>
                  <a:schemeClr val="lt1"/>
                </a:solidFill>
              </a:rPr>
            </a:br>
            <a:r>
              <a:rPr b="0" lang="en" sz="2200">
                <a:solidFill>
                  <a:schemeClr val="lt1"/>
                </a:solidFill>
              </a:rPr>
              <a:t>agnostic Space Edge clustered Kubernetes architecture</a:t>
            </a:r>
            <a:endParaRPr b="0" sz="2200">
              <a:solidFill>
                <a:schemeClr val="lt1"/>
              </a:solidFill>
            </a:endParaRPr>
          </a:p>
        </p:txBody>
      </p:sp>
      <p:pic>
        <p:nvPicPr>
          <p:cNvPr id="954" name="Google Shape;954;p57" title="space_edge_clustered_architecture.png"/>
          <p:cNvPicPr preferRelativeResize="0"/>
          <p:nvPr/>
        </p:nvPicPr>
        <p:blipFill>
          <a:blip r:embed="rId3">
            <a:alphaModFix/>
          </a:blip>
          <a:stretch>
            <a:fillRect/>
          </a:stretch>
        </p:blipFill>
        <p:spPr>
          <a:xfrm>
            <a:off x="3935000" y="85500"/>
            <a:ext cx="5005449" cy="4972524"/>
          </a:xfrm>
          <a:prstGeom prst="rect">
            <a:avLst/>
          </a:prstGeom>
          <a:noFill/>
          <a:ln>
            <a:noFill/>
          </a:ln>
          <a:effectLst>
            <a:outerShdw blurRad="57150" rotWithShape="0" algn="bl" dir="2100000" dist="95250">
              <a:srgbClr val="000000">
                <a:alpha val="50000"/>
              </a:srgbClr>
            </a:outerShdw>
          </a:effectLst>
        </p:spPr>
      </p:pic>
      <p:sp>
        <p:nvSpPr>
          <p:cNvPr id="955" name="Google Shape;955;p57"/>
          <p:cNvSpPr/>
          <p:nvPr/>
        </p:nvSpPr>
        <p:spPr>
          <a:xfrm>
            <a:off x="1358552" y="4631250"/>
            <a:ext cx="269120" cy="279249"/>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57"/>
          <p:cNvGrpSpPr/>
          <p:nvPr/>
        </p:nvGrpSpPr>
        <p:grpSpPr>
          <a:xfrm>
            <a:off x="1099364" y="4008027"/>
            <a:ext cx="587871" cy="512373"/>
            <a:chOff x="6000100" y="3076250"/>
            <a:chExt cx="587871" cy="512373"/>
          </a:xfrm>
        </p:grpSpPr>
        <p:sp>
          <p:nvSpPr>
            <p:cNvPr id="957" name="Google Shape;957;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57"/>
            <p:cNvGrpSpPr/>
            <p:nvPr/>
          </p:nvGrpSpPr>
          <p:grpSpPr>
            <a:xfrm>
              <a:off x="6031360" y="3076713"/>
              <a:ext cx="539107" cy="480965"/>
              <a:chOff x="6031360" y="3076713"/>
              <a:chExt cx="539107" cy="480965"/>
            </a:xfrm>
          </p:grpSpPr>
          <p:sp>
            <p:nvSpPr>
              <p:cNvPr id="959" name="Google Shape;959;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6" name="Google Shape;966;p57"/>
          <p:cNvGrpSpPr/>
          <p:nvPr/>
        </p:nvGrpSpPr>
        <p:grpSpPr>
          <a:xfrm flipH="1">
            <a:off x="1494167" y="3902719"/>
            <a:ext cx="1240925" cy="1240783"/>
            <a:chOff x="277881" y="2901316"/>
            <a:chExt cx="1900344" cy="1900126"/>
          </a:xfrm>
        </p:grpSpPr>
        <p:sp>
          <p:nvSpPr>
            <p:cNvPr id="967" name="Google Shape;967;p57"/>
            <p:cNvSpPr/>
            <p:nvPr/>
          </p:nvSpPr>
          <p:spPr>
            <a:xfrm>
              <a:off x="402450" y="3248988"/>
              <a:ext cx="1354500" cy="1354500"/>
            </a:xfrm>
            <a:prstGeom prst="ellipse">
              <a:avLst/>
            </a:prstGeom>
            <a:solidFill>
              <a:srgbClr val="1B222D"/>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grpSp>
          <p:nvGrpSpPr>
            <p:cNvPr id="968" name="Google Shape;968;p57"/>
            <p:cNvGrpSpPr/>
            <p:nvPr/>
          </p:nvGrpSpPr>
          <p:grpSpPr>
            <a:xfrm rot="2322109">
              <a:off x="551788" y="3175815"/>
              <a:ext cx="1352529" cy="1351128"/>
              <a:chOff x="200055" y="3556746"/>
              <a:chExt cx="869964" cy="869063"/>
            </a:xfrm>
          </p:grpSpPr>
          <p:sp>
            <p:nvSpPr>
              <p:cNvPr id="969" name="Google Shape;969;p57"/>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sz="1296"/>
              </a:p>
            </p:txBody>
          </p:sp>
          <p:sp>
            <p:nvSpPr>
              <p:cNvPr id="970" name="Google Shape;970;p57"/>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sp>
            <p:nvSpPr>
              <p:cNvPr id="971" name="Google Shape;971;p57"/>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sp>
            <p:nvSpPr>
              <p:cNvPr id="972" name="Google Shape;972;p57"/>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pic>
        <p:nvPicPr>
          <p:cNvPr id="977" name="Google Shape;977;p58" title="jvm_virtualization_vs_container.jpg"/>
          <p:cNvPicPr preferRelativeResize="0"/>
          <p:nvPr/>
        </p:nvPicPr>
        <p:blipFill>
          <a:blip r:embed="rId3">
            <a:alphaModFix/>
          </a:blip>
          <a:stretch>
            <a:fillRect/>
          </a:stretch>
        </p:blipFill>
        <p:spPr>
          <a:xfrm>
            <a:off x="247625" y="356325"/>
            <a:ext cx="5734051" cy="4430849"/>
          </a:xfrm>
          <a:prstGeom prst="rect">
            <a:avLst/>
          </a:prstGeom>
          <a:noFill/>
          <a:ln>
            <a:noFill/>
          </a:ln>
        </p:spPr>
      </p:pic>
      <p:sp>
        <p:nvSpPr>
          <p:cNvPr id="978" name="Google Shape;978;p58"/>
          <p:cNvSpPr/>
          <p:nvPr/>
        </p:nvSpPr>
        <p:spPr>
          <a:xfrm>
            <a:off x="572565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p:nvPr/>
        </p:nvSpPr>
        <p:spPr>
          <a:xfrm>
            <a:off x="582230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8"/>
          <p:cNvSpPr txBox="1"/>
          <p:nvPr>
            <p:ph type="title"/>
          </p:nvPr>
        </p:nvSpPr>
        <p:spPr>
          <a:xfrm>
            <a:off x="605835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Single JVM &amp; Container Virtualization Comparison</a:t>
            </a:r>
            <a:endParaRPr b="0" sz="2200">
              <a:solidFill>
                <a:schemeClr val="lt1"/>
              </a:solidFill>
            </a:endParaRPr>
          </a:p>
        </p:txBody>
      </p:sp>
      <p:sp>
        <p:nvSpPr>
          <p:cNvPr id="981" name="Google Shape;981;p58"/>
          <p:cNvSpPr/>
          <p:nvPr/>
        </p:nvSpPr>
        <p:spPr>
          <a:xfrm>
            <a:off x="6703102" y="841300"/>
            <a:ext cx="269120" cy="279249"/>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58"/>
          <p:cNvGrpSpPr/>
          <p:nvPr/>
        </p:nvGrpSpPr>
        <p:grpSpPr>
          <a:xfrm flipH="1">
            <a:off x="6838717" y="112769"/>
            <a:ext cx="1240925" cy="1240783"/>
            <a:chOff x="277881" y="2901316"/>
            <a:chExt cx="1900344" cy="1900126"/>
          </a:xfrm>
        </p:grpSpPr>
        <p:sp>
          <p:nvSpPr>
            <p:cNvPr id="983" name="Google Shape;983;p58"/>
            <p:cNvSpPr/>
            <p:nvPr/>
          </p:nvSpPr>
          <p:spPr>
            <a:xfrm>
              <a:off x="402450" y="3248988"/>
              <a:ext cx="1354500" cy="1354500"/>
            </a:xfrm>
            <a:prstGeom prst="ellipse">
              <a:avLst/>
            </a:prstGeom>
            <a:solidFill>
              <a:srgbClr val="1B222D"/>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grpSp>
          <p:nvGrpSpPr>
            <p:cNvPr id="984" name="Google Shape;984;p58"/>
            <p:cNvGrpSpPr/>
            <p:nvPr/>
          </p:nvGrpSpPr>
          <p:grpSpPr>
            <a:xfrm rot="2322109">
              <a:off x="551788" y="3175815"/>
              <a:ext cx="1352529" cy="1351128"/>
              <a:chOff x="200055" y="3556746"/>
              <a:chExt cx="869964" cy="869063"/>
            </a:xfrm>
          </p:grpSpPr>
          <p:sp>
            <p:nvSpPr>
              <p:cNvPr id="985" name="Google Shape;985;p58"/>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sz="1296"/>
              </a:p>
            </p:txBody>
          </p:sp>
          <p:sp>
            <p:nvSpPr>
              <p:cNvPr id="986" name="Google Shape;986;p58"/>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sp>
            <p:nvSpPr>
              <p:cNvPr id="987" name="Google Shape;987;p58"/>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sp>
            <p:nvSpPr>
              <p:cNvPr id="988" name="Google Shape;988;p58"/>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59725" lIns="59725" spcFirstLastPara="1" rIns="59725" wrap="square" tIns="59725">
                <a:noAutofit/>
              </a:bodyPr>
              <a:lstStyle/>
              <a:p>
                <a:pPr indent="0" lvl="0" marL="0" rtl="0" algn="l">
                  <a:spcBef>
                    <a:spcPts val="0"/>
                  </a:spcBef>
                  <a:spcAft>
                    <a:spcPts val="0"/>
                  </a:spcAft>
                  <a:buNone/>
                </a:pPr>
                <a:r>
                  <a:t/>
                </a:r>
                <a:endParaRPr/>
              </a:p>
            </p:txBody>
          </p:sp>
        </p:grpSp>
      </p:grpSp>
      <p:grpSp>
        <p:nvGrpSpPr>
          <p:cNvPr id="989" name="Google Shape;989;p58"/>
          <p:cNvGrpSpPr/>
          <p:nvPr/>
        </p:nvGrpSpPr>
        <p:grpSpPr>
          <a:xfrm>
            <a:off x="6446517" y="172030"/>
            <a:ext cx="576302" cy="511871"/>
            <a:chOff x="6644304" y="3073628"/>
            <a:chExt cx="576302" cy="511871"/>
          </a:xfrm>
        </p:grpSpPr>
        <p:sp>
          <p:nvSpPr>
            <p:cNvPr id="990" name="Google Shape;990;p5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58"/>
            <p:cNvGrpSpPr/>
            <p:nvPr/>
          </p:nvGrpSpPr>
          <p:grpSpPr>
            <a:xfrm>
              <a:off x="6712169" y="3085440"/>
              <a:ext cx="481622" cy="494913"/>
              <a:chOff x="6712169" y="3085440"/>
              <a:chExt cx="481622" cy="494913"/>
            </a:xfrm>
          </p:grpSpPr>
          <p:sp>
            <p:nvSpPr>
              <p:cNvPr id="992" name="Google Shape;992;p5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5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1003" name="Shape 1003"/>
        <p:cNvGrpSpPr/>
        <p:nvPr/>
      </p:nvGrpSpPr>
      <p:grpSpPr>
        <a:xfrm>
          <a:off x="0" y="0"/>
          <a:ext cx="0" cy="0"/>
          <a:chOff x="0" y="0"/>
          <a:chExt cx="0" cy="0"/>
        </a:xfrm>
      </p:grpSpPr>
      <p:pic>
        <p:nvPicPr>
          <p:cNvPr id="1004" name="Google Shape;1004;p59" title="nmfsoa_vs_microservice.jpg"/>
          <p:cNvPicPr preferRelativeResize="0"/>
          <p:nvPr/>
        </p:nvPicPr>
        <p:blipFill>
          <a:blip r:embed="rId3">
            <a:alphaModFix/>
          </a:blip>
          <a:stretch>
            <a:fillRect/>
          </a:stretch>
        </p:blipFill>
        <p:spPr>
          <a:xfrm>
            <a:off x="3388475" y="355285"/>
            <a:ext cx="5645450" cy="4362389"/>
          </a:xfrm>
          <a:prstGeom prst="rect">
            <a:avLst/>
          </a:prstGeom>
          <a:noFill/>
          <a:ln>
            <a:noFill/>
          </a:ln>
        </p:spPr>
      </p:pic>
      <p:sp>
        <p:nvSpPr>
          <p:cNvPr id="1005" name="Google Shape;1005;p59"/>
          <p:cNvSpPr/>
          <p:nvPr/>
        </p:nvSpPr>
        <p:spPr>
          <a:xfrm>
            <a:off x="41285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p:nvPr/>
        </p:nvSpPr>
        <p:spPr>
          <a:xfrm>
            <a:off x="50950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txBox="1"/>
          <p:nvPr>
            <p:ph type="title"/>
          </p:nvPr>
        </p:nvSpPr>
        <p:spPr>
          <a:xfrm>
            <a:off x="74555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NMF SOA &amp; Microservice Architecture Comparison</a:t>
            </a:r>
            <a:endParaRPr b="0" sz="2200">
              <a:solidFill>
                <a:schemeClr val="lt1"/>
              </a:solidFill>
            </a:endParaRPr>
          </a:p>
        </p:txBody>
      </p:sp>
      <p:sp>
        <p:nvSpPr>
          <p:cNvPr id="1008" name="Google Shape;1008;p59"/>
          <p:cNvSpPr/>
          <p:nvPr/>
        </p:nvSpPr>
        <p:spPr>
          <a:xfrm>
            <a:off x="1484069" y="4552776"/>
            <a:ext cx="223449" cy="231855"/>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75900" lIns="75900" spcFirstLastPara="1" rIns="75900" wrap="square" tIns="75900">
            <a:noAutofit/>
          </a:bodyPr>
          <a:lstStyle/>
          <a:p>
            <a:pPr indent="0" lvl="0" marL="0" rtl="0" algn="l">
              <a:spcBef>
                <a:spcPts val="0"/>
              </a:spcBef>
              <a:spcAft>
                <a:spcPts val="0"/>
              </a:spcAft>
              <a:buNone/>
            </a:pPr>
            <a:r>
              <a:t/>
            </a:r>
            <a:endParaRPr sz="1162"/>
          </a:p>
        </p:txBody>
      </p:sp>
      <p:grpSp>
        <p:nvGrpSpPr>
          <p:cNvPr id="1009" name="Google Shape;1009;p59"/>
          <p:cNvGrpSpPr/>
          <p:nvPr/>
        </p:nvGrpSpPr>
        <p:grpSpPr>
          <a:xfrm flipH="1">
            <a:off x="1596655" y="3947911"/>
            <a:ext cx="1030366" cy="1030249"/>
            <a:chOff x="277881" y="2901316"/>
            <a:chExt cx="1900344" cy="1900126"/>
          </a:xfrm>
        </p:grpSpPr>
        <p:sp>
          <p:nvSpPr>
            <p:cNvPr id="1010" name="Google Shape;1010;p59"/>
            <p:cNvSpPr/>
            <p:nvPr/>
          </p:nvSpPr>
          <p:spPr>
            <a:xfrm>
              <a:off x="402450" y="3248988"/>
              <a:ext cx="1354500" cy="1354500"/>
            </a:xfrm>
            <a:prstGeom prst="ellipse">
              <a:avLst/>
            </a:prstGeom>
            <a:solidFill>
              <a:srgbClr val="1B222D"/>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grpSp>
          <p:nvGrpSpPr>
            <p:cNvPr id="1011" name="Google Shape;1011;p59"/>
            <p:cNvGrpSpPr/>
            <p:nvPr/>
          </p:nvGrpSpPr>
          <p:grpSpPr>
            <a:xfrm rot="2322109">
              <a:off x="551788" y="3175815"/>
              <a:ext cx="1352529" cy="1351128"/>
              <a:chOff x="200055" y="3556746"/>
              <a:chExt cx="869964" cy="869063"/>
            </a:xfrm>
          </p:grpSpPr>
          <p:sp>
            <p:nvSpPr>
              <p:cNvPr id="1012" name="Google Shape;1012;p59"/>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sz="1076"/>
              </a:p>
            </p:txBody>
          </p:sp>
          <p:sp>
            <p:nvSpPr>
              <p:cNvPr id="1013" name="Google Shape;1013;p59"/>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sp>
            <p:nvSpPr>
              <p:cNvPr id="1014" name="Google Shape;1014;p59"/>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sp>
            <p:nvSpPr>
              <p:cNvPr id="1015" name="Google Shape;1015;p59"/>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grpSp>
      </p:grpSp>
      <p:grpSp>
        <p:nvGrpSpPr>
          <p:cNvPr id="1016" name="Google Shape;1016;p59"/>
          <p:cNvGrpSpPr/>
          <p:nvPr/>
        </p:nvGrpSpPr>
        <p:grpSpPr>
          <a:xfrm>
            <a:off x="1215532" y="3947911"/>
            <a:ext cx="557671" cy="511283"/>
            <a:chOff x="6015419" y="3716859"/>
            <a:chExt cx="557671" cy="511283"/>
          </a:xfrm>
        </p:grpSpPr>
        <p:sp>
          <p:nvSpPr>
            <p:cNvPr id="1017" name="Google Shape;1017;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59"/>
            <p:cNvGrpSpPr/>
            <p:nvPr/>
          </p:nvGrpSpPr>
          <p:grpSpPr>
            <a:xfrm>
              <a:off x="6036094" y="3716980"/>
              <a:ext cx="529860" cy="510468"/>
              <a:chOff x="6036094" y="3716980"/>
              <a:chExt cx="529860" cy="510468"/>
            </a:xfrm>
          </p:grpSpPr>
          <p:sp>
            <p:nvSpPr>
              <p:cNvPr id="1019" name="Google Shape;1019;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2" name="Shape 1032"/>
        <p:cNvGrpSpPr/>
        <p:nvPr/>
      </p:nvGrpSpPr>
      <p:grpSpPr>
        <a:xfrm>
          <a:off x="0" y="0"/>
          <a:ext cx="0" cy="0"/>
          <a:chOff x="0" y="0"/>
          <a:chExt cx="0" cy="0"/>
        </a:xfrm>
      </p:grpSpPr>
      <p:pic>
        <p:nvPicPr>
          <p:cNvPr id="1033" name="Google Shape;1033;p60" title="nmf_kubernetes_manifests.jpg"/>
          <p:cNvPicPr preferRelativeResize="0"/>
          <p:nvPr/>
        </p:nvPicPr>
        <p:blipFill>
          <a:blip r:embed="rId3">
            <a:alphaModFix/>
          </a:blip>
          <a:stretch>
            <a:fillRect/>
          </a:stretch>
        </p:blipFill>
        <p:spPr>
          <a:xfrm>
            <a:off x="278963" y="974375"/>
            <a:ext cx="8586076" cy="3836051"/>
          </a:xfrm>
          <a:prstGeom prst="rect">
            <a:avLst/>
          </a:prstGeom>
          <a:noFill/>
          <a:ln>
            <a:noFill/>
          </a:ln>
        </p:spPr>
      </p:pic>
      <p:grpSp>
        <p:nvGrpSpPr>
          <p:cNvPr id="1034" name="Google Shape;1034;p60"/>
          <p:cNvGrpSpPr/>
          <p:nvPr/>
        </p:nvGrpSpPr>
        <p:grpSpPr>
          <a:xfrm>
            <a:off x="2895059" y="302950"/>
            <a:ext cx="3353893" cy="586550"/>
            <a:chOff x="2207625" y="1533513"/>
            <a:chExt cx="2392050" cy="586550"/>
          </a:xfrm>
        </p:grpSpPr>
        <p:sp>
          <p:nvSpPr>
            <p:cNvPr id="1035" name="Google Shape;1035;p60"/>
            <p:cNvSpPr/>
            <p:nvPr/>
          </p:nvSpPr>
          <p:spPr>
            <a:xfrm>
              <a:off x="2295375" y="158966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0"/>
            <p:cNvSpPr/>
            <p:nvPr/>
          </p:nvSpPr>
          <p:spPr>
            <a:xfrm>
              <a:off x="2207625" y="1533513"/>
              <a:ext cx="23043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100">
                  <a:solidFill>
                    <a:schemeClr val="dk1"/>
                  </a:solidFill>
                </a:rPr>
                <a:t>NanoSatMO service integration with Kubernetes</a:t>
              </a:r>
              <a:endParaRPr b="1">
                <a:solidFill>
                  <a:schemeClr val="dk1"/>
                </a:solidFill>
              </a:endParaRPr>
            </a:p>
          </p:txBody>
        </p:sp>
      </p:grpSp>
      <p:sp>
        <p:nvSpPr>
          <p:cNvPr id="1037" name="Google Shape;1037;p60"/>
          <p:cNvSpPr/>
          <p:nvPr/>
        </p:nvSpPr>
        <p:spPr>
          <a:xfrm flipH="1" rot="-9917563">
            <a:off x="7705474" y="149823"/>
            <a:ext cx="2476869" cy="1326227"/>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rot="882379">
            <a:off x="8544197" y="128563"/>
            <a:ext cx="217527" cy="217110"/>
          </a:xfrm>
          <a:custGeom>
            <a:rect b="b" l="l" r="r" t="t"/>
            <a:pathLst>
              <a:path extrusionOk="0" h="947" w="949">
                <a:moveTo>
                  <a:pt x="473" y="0"/>
                </a:moveTo>
                <a:lnTo>
                  <a:pt x="948" y="946"/>
                </a:lnTo>
                <a:lnTo>
                  <a:pt x="0" y="94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p:nvPr/>
        </p:nvSpPr>
        <p:spPr>
          <a:xfrm rot="6282379">
            <a:off x="8516168" y="703260"/>
            <a:ext cx="236781" cy="236827"/>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1043" name="Shape 1043"/>
        <p:cNvGrpSpPr/>
        <p:nvPr/>
      </p:nvGrpSpPr>
      <p:grpSpPr>
        <a:xfrm>
          <a:off x="0" y="0"/>
          <a:ext cx="0" cy="0"/>
          <a:chOff x="0" y="0"/>
          <a:chExt cx="0" cy="0"/>
        </a:xfrm>
      </p:grpSpPr>
      <p:sp>
        <p:nvSpPr>
          <p:cNvPr id="1044" name="Google Shape;1044;p61"/>
          <p:cNvSpPr/>
          <p:nvPr/>
        </p:nvSpPr>
        <p:spPr>
          <a:xfrm>
            <a:off x="572565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1"/>
          <p:cNvSpPr/>
          <p:nvPr/>
        </p:nvSpPr>
        <p:spPr>
          <a:xfrm>
            <a:off x="582230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1"/>
          <p:cNvSpPr txBox="1"/>
          <p:nvPr>
            <p:ph type="title"/>
          </p:nvPr>
        </p:nvSpPr>
        <p:spPr>
          <a:xfrm>
            <a:off x="605835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NMF Apps Helm Chart Packaging</a:t>
            </a:r>
            <a:endParaRPr b="0" sz="2200">
              <a:solidFill>
                <a:schemeClr val="lt1"/>
              </a:solidFill>
            </a:endParaRPr>
          </a:p>
        </p:txBody>
      </p:sp>
      <p:pic>
        <p:nvPicPr>
          <p:cNvPr id="1047" name="Google Shape;1047;p61" title="Kubernetes CCM overview (1).png"/>
          <p:cNvPicPr preferRelativeResize="0"/>
          <p:nvPr/>
        </p:nvPicPr>
        <p:blipFill>
          <a:blip r:embed="rId3">
            <a:alphaModFix/>
          </a:blip>
          <a:stretch>
            <a:fillRect/>
          </a:stretch>
        </p:blipFill>
        <p:spPr>
          <a:xfrm>
            <a:off x="141825" y="477338"/>
            <a:ext cx="5420848" cy="4188837"/>
          </a:xfrm>
          <a:prstGeom prst="rect">
            <a:avLst/>
          </a:prstGeom>
          <a:noFill/>
          <a:ln>
            <a:noFill/>
          </a:ln>
        </p:spPr>
      </p:pic>
      <p:sp>
        <p:nvSpPr>
          <p:cNvPr id="1048" name="Google Shape;1048;p61"/>
          <p:cNvSpPr/>
          <p:nvPr/>
        </p:nvSpPr>
        <p:spPr>
          <a:xfrm>
            <a:off x="6824581" y="860501"/>
            <a:ext cx="223449" cy="231855"/>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75900" lIns="75900" spcFirstLastPara="1" rIns="75900" wrap="square" tIns="75900">
            <a:noAutofit/>
          </a:bodyPr>
          <a:lstStyle/>
          <a:p>
            <a:pPr indent="0" lvl="0" marL="0" rtl="0" algn="l">
              <a:spcBef>
                <a:spcPts val="0"/>
              </a:spcBef>
              <a:spcAft>
                <a:spcPts val="0"/>
              </a:spcAft>
              <a:buNone/>
            </a:pPr>
            <a:r>
              <a:t/>
            </a:r>
            <a:endParaRPr sz="1162"/>
          </a:p>
        </p:txBody>
      </p:sp>
      <p:grpSp>
        <p:nvGrpSpPr>
          <p:cNvPr id="1049" name="Google Shape;1049;p61"/>
          <p:cNvGrpSpPr/>
          <p:nvPr/>
        </p:nvGrpSpPr>
        <p:grpSpPr>
          <a:xfrm flipH="1">
            <a:off x="6937168" y="255636"/>
            <a:ext cx="1030366" cy="1030249"/>
            <a:chOff x="277881" y="2901316"/>
            <a:chExt cx="1900344" cy="1900126"/>
          </a:xfrm>
        </p:grpSpPr>
        <p:sp>
          <p:nvSpPr>
            <p:cNvPr id="1050" name="Google Shape;1050;p61"/>
            <p:cNvSpPr/>
            <p:nvPr/>
          </p:nvSpPr>
          <p:spPr>
            <a:xfrm>
              <a:off x="402450" y="3248988"/>
              <a:ext cx="1354500" cy="1354500"/>
            </a:xfrm>
            <a:prstGeom prst="ellipse">
              <a:avLst/>
            </a:prstGeom>
            <a:solidFill>
              <a:srgbClr val="1B222D"/>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grpSp>
          <p:nvGrpSpPr>
            <p:cNvPr id="1051" name="Google Shape;1051;p61"/>
            <p:cNvGrpSpPr/>
            <p:nvPr/>
          </p:nvGrpSpPr>
          <p:grpSpPr>
            <a:xfrm rot="2322109">
              <a:off x="551788" y="3175815"/>
              <a:ext cx="1352529" cy="1351128"/>
              <a:chOff x="200055" y="3556746"/>
              <a:chExt cx="869964" cy="869063"/>
            </a:xfrm>
          </p:grpSpPr>
          <p:sp>
            <p:nvSpPr>
              <p:cNvPr id="1052" name="Google Shape;1052;p61"/>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sz="1076"/>
              </a:p>
            </p:txBody>
          </p:sp>
          <p:sp>
            <p:nvSpPr>
              <p:cNvPr id="1053" name="Google Shape;1053;p61"/>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sp>
            <p:nvSpPr>
              <p:cNvPr id="1054" name="Google Shape;1054;p61"/>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sp>
            <p:nvSpPr>
              <p:cNvPr id="1055" name="Google Shape;1055;p61"/>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49600" lIns="49600" spcFirstLastPara="1" rIns="49600" wrap="square" tIns="49600">
                <a:noAutofit/>
              </a:bodyPr>
              <a:lstStyle/>
              <a:p>
                <a:pPr indent="0" lvl="0" marL="0" rtl="0" algn="l">
                  <a:spcBef>
                    <a:spcPts val="0"/>
                  </a:spcBef>
                  <a:spcAft>
                    <a:spcPts val="0"/>
                  </a:spcAft>
                  <a:buNone/>
                </a:pPr>
                <a:r>
                  <a:t/>
                </a:r>
                <a:endParaRPr/>
              </a:p>
            </p:txBody>
          </p:sp>
        </p:grpSp>
      </p:grpSp>
      <p:grpSp>
        <p:nvGrpSpPr>
          <p:cNvPr id="1056" name="Google Shape;1056;p61"/>
          <p:cNvGrpSpPr/>
          <p:nvPr/>
        </p:nvGrpSpPr>
        <p:grpSpPr>
          <a:xfrm>
            <a:off x="6487393" y="284325"/>
            <a:ext cx="560631" cy="511352"/>
            <a:chOff x="6652154" y="3716623"/>
            <a:chExt cx="560631" cy="511352"/>
          </a:xfrm>
        </p:grpSpPr>
        <p:sp>
          <p:nvSpPr>
            <p:cNvPr id="1057" name="Google Shape;1057;p6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61"/>
            <p:cNvGrpSpPr/>
            <p:nvPr/>
          </p:nvGrpSpPr>
          <p:grpSpPr>
            <a:xfrm>
              <a:off x="6669657" y="3716715"/>
              <a:ext cx="466779" cy="464290"/>
              <a:chOff x="6669657" y="3716715"/>
              <a:chExt cx="466779" cy="464290"/>
            </a:xfrm>
          </p:grpSpPr>
          <p:sp>
            <p:nvSpPr>
              <p:cNvPr id="1059" name="Google Shape;1059;p6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5" name="Shape 1075"/>
        <p:cNvGrpSpPr/>
        <p:nvPr/>
      </p:nvGrpSpPr>
      <p:grpSpPr>
        <a:xfrm>
          <a:off x="0" y="0"/>
          <a:ext cx="0" cy="0"/>
          <a:chOff x="0" y="0"/>
          <a:chExt cx="0" cy="0"/>
        </a:xfrm>
      </p:grpSpPr>
      <p:grpSp>
        <p:nvGrpSpPr>
          <p:cNvPr id="1076" name="Google Shape;1076;p62"/>
          <p:cNvGrpSpPr/>
          <p:nvPr/>
        </p:nvGrpSpPr>
        <p:grpSpPr>
          <a:xfrm>
            <a:off x="2895059" y="302950"/>
            <a:ext cx="3353893" cy="586550"/>
            <a:chOff x="2207625" y="1533513"/>
            <a:chExt cx="2392050" cy="586550"/>
          </a:xfrm>
        </p:grpSpPr>
        <p:sp>
          <p:nvSpPr>
            <p:cNvPr id="1077" name="Google Shape;1077;p62"/>
            <p:cNvSpPr/>
            <p:nvPr/>
          </p:nvSpPr>
          <p:spPr>
            <a:xfrm>
              <a:off x="2295375" y="158966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2207625" y="1533513"/>
              <a:ext cx="2304300" cy="530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hlink"/>
                </a:buClr>
                <a:buSzPts val="1100"/>
                <a:buFont typeface="Arial"/>
                <a:buNone/>
              </a:pPr>
              <a:r>
                <a:rPr b="1" i="1" lang="en" sz="1100">
                  <a:solidFill>
                    <a:schemeClr val="dk1"/>
                  </a:solidFill>
                </a:rPr>
                <a:t>Jenkins CI/CD pipeline for NMF apps</a:t>
              </a:r>
              <a:endParaRPr b="1">
                <a:solidFill>
                  <a:schemeClr val="dk1"/>
                </a:solidFill>
              </a:endParaRPr>
            </a:p>
          </p:txBody>
        </p:sp>
      </p:grpSp>
      <p:pic>
        <p:nvPicPr>
          <p:cNvPr id="1079" name="Google Shape;1079;p62" title="ci_graph.png"/>
          <p:cNvPicPr preferRelativeResize="0"/>
          <p:nvPr/>
        </p:nvPicPr>
        <p:blipFill>
          <a:blip r:embed="rId3">
            <a:alphaModFix/>
          </a:blip>
          <a:stretch>
            <a:fillRect/>
          </a:stretch>
        </p:blipFill>
        <p:spPr>
          <a:xfrm>
            <a:off x="687902" y="1178085"/>
            <a:ext cx="7768202" cy="3303740"/>
          </a:xfrm>
          <a:prstGeom prst="rect">
            <a:avLst/>
          </a:prstGeom>
          <a:noFill/>
          <a:ln>
            <a:noFill/>
          </a:ln>
        </p:spPr>
      </p:pic>
      <p:sp>
        <p:nvSpPr>
          <p:cNvPr id="1080" name="Google Shape;1080;p62"/>
          <p:cNvSpPr/>
          <p:nvPr/>
        </p:nvSpPr>
        <p:spPr>
          <a:xfrm flipH="1" rot="6976789">
            <a:off x="7439371" y="3821662"/>
            <a:ext cx="2476687" cy="1326202"/>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2"/>
          <p:cNvSpPr/>
          <p:nvPr/>
        </p:nvSpPr>
        <p:spPr>
          <a:xfrm rot="-3823083">
            <a:off x="7946539" y="4545647"/>
            <a:ext cx="217528" cy="217110"/>
          </a:xfrm>
          <a:custGeom>
            <a:rect b="b" l="l" r="r" t="t"/>
            <a:pathLst>
              <a:path extrusionOk="0" h="947" w="949">
                <a:moveTo>
                  <a:pt x="473" y="0"/>
                </a:moveTo>
                <a:lnTo>
                  <a:pt x="948" y="946"/>
                </a:lnTo>
                <a:lnTo>
                  <a:pt x="0" y="94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2"/>
          <p:cNvSpPr/>
          <p:nvPr/>
        </p:nvSpPr>
        <p:spPr>
          <a:xfrm rot="1576917">
            <a:off x="8676528" y="4838269"/>
            <a:ext cx="236782" cy="236827"/>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6"/>
          <p:cNvSpPr/>
          <p:nvPr/>
        </p:nvSpPr>
        <p:spPr>
          <a:xfrm>
            <a:off x="962151" y="2246625"/>
            <a:ext cx="649748" cy="1675402"/>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6"/>
          <p:cNvGrpSpPr/>
          <p:nvPr/>
        </p:nvGrpSpPr>
        <p:grpSpPr>
          <a:xfrm>
            <a:off x="4882194" y="2169725"/>
            <a:ext cx="3123078" cy="1105100"/>
            <a:chOff x="1378750" y="2164200"/>
            <a:chExt cx="5607968" cy="1105100"/>
          </a:xfrm>
        </p:grpSpPr>
        <p:sp>
          <p:nvSpPr>
            <p:cNvPr id="563" name="Google Shape;563;p36"/>
            <p:cNvSpPr/>
            <p:nvPr/>
          </p:nvSpPr>
          <p:spPr>
            <a:xfrm>
              <a:off x="1443018" y="2249900"/>
              <a:ext cx="5543700" cy="10194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1378750" y="2164200"/>
              <a:ext cx="5543700" cy="101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6"/>
          <p:cNvSpPr/>
          <p:nvPr/>
        </p:nvSpPr>
        <p:spPr>
          <a:xfrm>
            <a:off x="2516952" y="1894226"/>
            <a:ext cx="2017702" cy="153748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318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txBox="1"/>
          <p:nvPr>
            <p:ph idx="2" type="title"/>
          </p:nvPr>
        </p:nvSpPr>
        <p:spPr>
          <a:xfrm>
            <a:off x="2750750" y="2312875"/>
            <a:ext cx="1550100" cy="9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67" name="Google Shape;567;p36"/>
          <p:cNvSpPr txBox="1"/>
          <p:nvPr>
            <p:ph type="title"/>
          </p:nvPr>
        </p:nvSpPr>
        <p:spPr>
          <a:xfrm>
            <a:off x="4985138" y="2249600"/>
            <a:ext cx="291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The Problem</a:t>
            </a:r>
            <a:endParaRPr sz="3300"/>
          </a:p>
        </p:txBody>
      </p:sp>
      <p:sp>
        <p:nvSpPr>
          <p:cNvPr id="568" name="Google Shape;568;p36"/>
          <p:cNvSpPr txBox="1"/>
          <p:nvPr>
            <p:ph idx="1" type="subTitle"/>
          </p:nvPr>
        </p:nvSpPr>
        <p:spPr>
          <a:xfrm rot="330">
            <a:off x="4882175" y="3360625"/>
            <a:ext cx="31230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Problems that arose in the New Space age with thousands of small sats deployed</a:t>
            </a:r>
            <a:endParaRPr sz="1300"/>
          </a:p>
        </p:txBody>
      </p:sp>
      <p:grpSp>
        <p:nvGrpSpPr>
          <p:cNvPr id="569" name="Google Shape;569;p36"/>
          <p:cNvGrpSpPr/>
          <p:nvPr/>
        </p:nvGrpSpPr>
        <p:grpSpPr>
          <a:xfrm rot="2700000">
            <a:off x="113546" y="2934666"/>
            <a:ext cx="1724943" cy="1686284"/>
            <a:chOff x="7499398" y="624507"/>
            <a:chExt cx="1440046" cy="1407772"/>
          </a:xfrm>
        </p:grpSpPr>
        <p:sp>
          <p:nvSpPr>
            <p:cNvPr id="570" name="Google Shape;570;p36"/>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6"/>
            <p:cNvGrpSpPr/>
            <p:nvPr/>
          </p:nvGrpSpPr>
          <p:grpSpPr>
            <a:xfrm rot="-1343739">
              <a:off x="7664174" y="789203"/>
              <a:ext cx="1078029" cy="1078380"/>
              <a:chOff x="5759760" y="3433415"/>
              <a:chExt cx="583422" cy="583612"/>
            </a:xfrm>
          </p:grpSpPr>
          <p:sp>
            <p:nvSpPr>
              <p:cNvPr id="572" name="Google Shape;572;p3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6" name="Google Shape;576;p36"/>
          <p:cNvSpPr/>
          <p:nvPr/>
        </p:nvSpPr>
        <p:spPr>
          <a:xfrm>
            <a:off x="441892" y="4334348"/>
            <a:ext cx="649752" cy="649871"/>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36"/>
          <p:cNvGrpSpPr/>
          <p:nvPr/>
        </p:nvGrpSpPr>
        <p:grpSpPr>
          <a:xfrm rot="585029">
            <a:off x="1392974" y="4072531"/>
            <a:ext cx="1045017" cy="1021596"/>
            <a:chOff x="7499398" y="624507"/>
            <a:chExt cx="1440046" cy="1407772"/>
          </a:xfrm>
        </p:grpSpPr>
        <p:sp>
          <p:nvSpPr>
            <p:cNvPr id="578" name="Google Shape;578;p36"/>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6"/>
            <p:cNvGrpSpPr/>
            <p:nvPr/>
          </p:nvGrpSpPr>
          <p:grpSpPr>
            <a:xfrm rot="-1343739">
              <a:off x="7664174" y="789203"/>
              <a:ext cx="1078029" cy="1078380"/>
              <a:chOff x="5759760" y="3433415"/>
              <a:chExt cx="583422" cy="583612"/>
            </a:xfrm>
          </p:grpSpPr>
          <p:sp>
            <p:nvSpPr>
              <p:cNvPr id="580" name="Google Shape;580;p36"/>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4" name="Google Shape;584;p36"/>
          <p:cNvSpPr/>
          <p:nvPr/>
        </p:nvSpPr>
        <p:spPr>
          <a:xfrm>
            <a:off x="2586619" y="4361947"/>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717614" y="2624730"/>
            <a:ext cx="98328" cy="9834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1086" name="Shape 1086"/>
        <p:cNvGrpSpPr/>
        <p:nvPr/>
      </p:nvGrpSpPr>
      <p:grpSpPr>
        <a:xfrm>
          <a:off x="0" y="0"/>
          <a:ext cx="0" cy="0"/>
          <a:chOff x="0" y="0"/>
          <a:chExt cx="0" cy="0"/>
        </a:xfrm>
      </p:grpSpPr>
      <p:sp>
        <p:nvSpPr>
          <p:cNvPr id="1087" name="Google Shape;1087;p63"/>
          <p:cNvSpPr/>
          <p:nvPr/>
        </p:nvSpPr>
        <p:spPr>
          <a:xfrm>
            <a:off x="570425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580090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txBox="1"/>
          <p:nvPr>
            <p:ph type="title"/>
          </p:nvPr>
        </p:nvSpPr>
        <p:spPr>
          <a:xfrm>
            <a:off x="603695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Proof of Concept NMF App Architecture</a:t>
            </a:r>
            <a:endParaRPr b="0" sz="2200">
              <a:solidFill>
                <a:schemeClr val="lt1"/>
              </a:solidFill>
            </a:endParaRPr>
          </a:p>
        </p:txBody>
      </p:sp>
      <p:pic>
        <p:nvPicPr>
          <p:cNvPr id="1090" name="Google Shape;1090;p63" title="poc_architecture.png"/>
          <p:cNvPicPr preferRelativeResize="0"/>
          <p:nvPr/>
        </p:nvPicPr>
        <p:blipFill>
          <a:blip r:embed="rId3">
            <a:alphaModFix/>
          </a:blip>
          <a:stretch>
            <a:fillRect/>
          </a:stretch>
        </p:blipFill>
        <p:spPr>
          <a:xfrm>
            <a:off x="78325" y="469150"/>
            <a:ext cx="5442025" cy="4205201"/>
          </a:xfrm>
          <a:prstGeom prst="rect">
            <a:avLst/>
          </a:prstGeom>
          <a:noFill/>
          <a:ln>
            <a:noFill/>
          </a:ln>
        </p:spPr>
      </p:pic>
      <p:sp>
        <p:nvSpPr>
          <p:cNvPr id="1091" name="Google Shape;1091;p63"/>
          <p:cNvSpPr/>
          <p:nvPr/>
        </p:nvSpPr>
        <p:spPr>
          <a:xfrm flipH="1" rot="-1831221">
            <a:off x="6638939" y="4366023"/>
            <a:ext cx="170137" cy="170177"/>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34375" lIns="34375" spcFirstLastPara="1" rIns="34375" wrap="square" tIns="34375">
            <a:noAutofit/>
          </a:bodyPr>
          <a:lstStyle/>
          <a:p>
            <a:pPr indent="0" lvl="0" marL="0" rtl="0" algn="l">
              <a:spcBef>
                <a:spcPts val="0"/>
              </a:spcBef>
              <a:spcAft>
                <a:spcPts val="0"/>
              </a:spcAft>
              <a:buNone/>
            </a:pPr>
            <a:r>
              <a:t/>
            </a:r>
            <a:endParaRPr/>
          </a:p>
        </p:txBody>
      </p:sp>
      <p:sp>
        <p:nvSpPr>
          <p:cNvPr id="1092" name="Google Shape;1092;p63"/>
          <p:cNvSpPr/>
          <p:nvPr/>
        </p:nvSpPr>
        <p:spPr>
          <a:xfrm flipH="1" rot="6751142">
            <a:off x="6371523" y="4164324"/>
            <a:ext cx="704941" cy="573591"/>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accent3"/>
          </a:solidFill>
          <a:ln>
            <a:noFill/>
          </a:ln>
        </p:spPr>
        <p:txBody>
          <a:bodyPr anchorCtr="0" anchor="ctr" bIns="34375" lIns="34375" spcFirstLastPara="1" rIns="34375" wrap="square" tIns="34375">
            <a:noAutofit/>
          </a:bodyPr>
          <a:lstStyle/>
          <a:p>
            <a:pPr indent="0" lvl="0" marL="0" rtl="0" algn="l">
              <a:spcBef>
                <a:spcPts val="0"/>
              </a:spcBef>
              <a:spcAft>
                <a:spcPts val="0"/>
              </a:spcAft>
              <a:buNone/>
            </a:pPr>
            <a:r>
              <a:t/>
            </a:r>
            <a:endParaRPr sz="924"/>
          </a:p>
        </p:txBody>
      </p:sp>
      <p:grpSp>
        <p:nvGrpSpPr>
          <p:cNvPr id="1093" name="Google Shape;1093;p63"/>
          <p:cNvGrpSpPr/>
          <p:nvPr/>
        </p:nvGrpSpPr>
        <p:grpSpPr>
          <a:xfrm rot="-6613959">
            <a:off x="6973158" y="3868326"/>
            <a:ext cx="1036353" cy="1036234"/>
            <a:chOff x="277881" y="2901316"/>
            <a:chExt cx="1900344" cy="1900126"/>
          </a:xfrm>
        </p:grpSpPr>
        <p:sp>
          <p:nvSpPr>
            <p:cNvPr id="1094" name="Google Shape;1094;p63"/>
            <p:cNvSpPr/>
            <p:nvPr/>
          </p:nvSpPr>
          <p:spPr>
            <a:xfrm>
              <a:off x="402450" y="3248988"/>
              <a:ext cx="1354500" cy="1354500"/>
            </a:xfrm>
            <a:prstGeom prst="ellipse">
              <a:avLst/>
            </a:prstGeom>
            <a:solidFill>
              <a:schemeClr val="lt1"/>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grpSp>
          <p:nvGrpSpPr>
            <p:cNvPr id="1095" name="Google Shape;1095;p63"/>
            <p:cNvGrpSpPr/>
            <p:nvPr/>
          </p:nvGrpSpPr>
          <p:grpSpPr>
            <a:xfrm rot="2322109">
              <a:off x="551788" y="3175815"/>
              <a:ext cx="1352529" cy="1351128"/>
              <a:chOff x="200055" y="3556746"/>
              <a:chExt cx="869964" cy="869063"/>
            </a:xfrm>
          </p:grpSpPr>
          <p:sp>
            <p:nvSpPr>
              <p:cNvPr id="1096" name="Google Shape;1096;p63"/>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sz="772"/>
              </a:p>
            </p:txBody>
          </p:sp>
          <p:sp>
            <p:nvSpPr>
              <p:cNvPr id="1097" name="Google Shape;1097;p63"/>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sp>
            <p:nvSpPr>
              <p:cNvPr id="1098" name="Google Shape;1098;p63"/>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sp>
            <p:nvSpPr>
              <p:cNvPr id="1099" name="Google Shape;1099;p63"/>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grpSp>
        <p:nvGrpSpPr>
          <p:cNvPr id="1104" name="Google Shape;1104;p64"/>
          <p:cNvGrpSpPr/>
          <p:nvPr/>
        </p:nvGrpSpPr>
        <p:grpSpPr>
          <a:xfrm>
            <a:off x="795237" y="1210061"/>
            <a:ext cx="4836094" cy="3320412"/>
            <a:chOff x="867571" y="1496924"/>
            <a:chExt cx="3704400" cy="2543403"/>
          </a:xfrm>
        </p:grpSpPr>
        <p:sp>
          <p:nvSpPr>
            <p:cNvPr id="1105" name="Google Shape;1105;p64"/>
            <p:cNvSpPr/>
            <p:nvPr/>
          </p:nvSpPr>
          <p:spPr>
            <a:xfrm>
              <a:off x="867571" y="1496924"/>
              <a:ext cx="3704400" cy="2112900"/>
            </a:xfrm>
            <a:prstGeom prst="roundRect">
              <a:avLst>
                <a:gd fmla="val 3857" name="adj"/>
              </a:avLst>
            </a:prstGeom>
            <a:solidFill>
              <a:schemeClr val="lt1"/>
            </a:solidFill>
            <a:ln cap="flat" cmpd="sng" w="25600">
              <a:solidFill>
                <a:schemeClr val="lt1"/>
              </a:solidFill>
              <a:prstDash val="solid"/>
              <a:round/>
              <a:headEnd len="sm" w="sm" type="none"/>
              <a:tailEnd len="sm" w="sm" type="none"/>
            </a:ln>
          </p:spPr>
          <p:txBody>
            <a:bodyPr anchorCtr="0" anchor="ctr" bIns="122900" lIns="122900" spcFirstLastPara="1" rIns="122900" wrap="square" tIns="122900">
              <a:noAutofit/>
            </a:bodyPr>
            <a:lstStyle/>
            <a:p>
              <a:pPr indent="0" lvl="0" marL="0" rtl="0" algn="l">
                <a:spcBef>
                  <a:spcPts val="0"/>
                </a:spcBef>
                <a:spcAft>
                  <a:spcPts val="0"/>
                </a:spcAft>
                <a:buNone/>
              </a:pPr>
              <a:r>
                <a:t/>
              </a:r>
              <a:endParaRPr/>
            </a:p>
          </p:txBody>
        </p:sp>
        <p:sp>
          <p:nvSpPr>
            <p:cNvPr id="1106" name="Google Shape;1106;p64"/>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cap="flat" cmpd="sng" w="25600">
              <a:solidFill>
                <a:schemeClr val="lt1"/>
              </a:solidFill>
              <a:prstDash val="solid"/>
              <a:round/>
              <a:headEnd len="med" w="med" type="none"/>
              <a:tailEnd len="med" w="med" type="none"/>
            </a:ln>
          </p:spPr>
        </p:sp>
      </p:grpSp>
      <p:grpSp>
        <p:nvGrpSpPr>
          <p:cNvPr id="1107" name="Google Shape;1107;p64"/>
          <p:cNvGrpSpPr/>
          <p:nvPr/>
        </p:nvGrpSpPr>
        <p:grpSpPr>
          <a:xfrm>
            <a:off x="5915013" y="1602513"/>
            <a:ext cx="2392050" cy="586550"/>
            <a:chOff x="4892800" y="1978288"/>
            <a:chExt cx="2392050" cy="586550"/>
          </a:xfrm>
        </p:grpSpPr>
        <p:sp>
          <p:nvSpPr>
            <p:cNvPr id="1108" name="Google Shape;1108;p64"/>
            <p:cNvSpPr/>
            <p:nvPr/>
          </p:nvSpPr>
          <p:spPr>
            <a:xfrm>
              <a:off x="4980550" y="2034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4"/>
            <p:cNvSpPr/>
            <p:nvPr/>
          </p:nvSpPr>
          <p:spPr>
            <a:xfrm>
              <a:off x="4892800" y="1978288"/>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64"/>
          <p:cNvSpPr txBox="1"/>
          <p:nvPr>
            <p:ph idx="1" type="subTitle"/>
          </p:nvPr>
        </p:nvSpPr>
        <p:spPr>
          <a:xfrm rot="420">
            <a:off x="5882850" y="2189225"/>
            <a:ext cx="2456400" cy="138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overhead using the proposed k3s-powered NMF architecture is very low.</a:t>
            </a:r>
            <a:endParaRPr/>
          </a:p>
          <a:p>
            <a:pPr indent="0" lvl="0" marL="0" rtl="0" algn="ctr">
              <a:spcBef>
                <a:spcPts val="0"/>
              </a:spcBef>
              <a:spcAft>
                <a:spcPts val="0"/>
              </a:spcAft>
              <a:buNone/>
            </a:pPr>
            <a:r>
              <a:rPr lang="en"/>
              <a:t>Only 200+Mb more memory is used for the full-blown PoC example.</a:t>
            </a:r>
            <a:endParaRPr/>
          </a:p>
        </p:txBody>
      </p:sp>
      <p:sp>
        <p:nvSpPr>
          <p:cNvPr id="1111" name="Google Shape;1111;p64"/>
          <p:cNvSpPr txBox="1"/>
          <p:nvPr>
            <p:ph type="title"/>
          </p:nvPr>
        </p:nvSpPr>
        <p:spPr>
          <a:xfrm>
            <a:off x="5915025" y="1628950"/>
            <a:ext cx="2302200" cy="53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What about </a:t>
            </a:r>
            <a:endParaRPr sz="1500"/>
          </a:p>
          <a:p>
            <a:pPr indent="0" lvl="0" marL="0" rtl="0" algn="ctr">
              <a:spcBef>
                <a:spcPts val="0"/>
              </a:spcBef>
              <a:spcAft>
                <a:spcPts val="0"/>
              </a:spcAft>
              <a:buNone/>
            </a:pPr>
            <a:r>
              <a:rPr lang="en" sz="1500"/>
              <a:t>memory usage?</a:t>
            </a:r>
            <a:endParaRPr sz="1500"/>
          </a:p>
        </p:txBody>
      </p:sp>
      <p:grpSp>
        <p:nvGrpSpPr>
          <p:cNvPr id="1112" name="Google Shape;1112;p64"/>
          <p:cNvGrpSpPr/>
          <p:nvPr/>
        </p:nvGrpSpPr>
        <p:grpSpPr>
          <a:xfrm>
            <a:off x="795237" y="1134378"/>
            <a:ext cx="4836094" cy="3320412"/>
            <a:chOff x="867571" y="1496924"/>
            <a:chExt cx="3704400" cy="2543403"/>
          </a:xfrm>
        </p:grpSpPr>
        <p:sp>
          <p:nvSpPr>
            <p:cNvPr id="1113" name="Google Shape;1113;p64"/>
            <p:cNvSpPr/>
            <p:nvPr/>
          </p:nvSpPr>
          <p:spPr>
            <a:xfrm>
              <a:off x="867571" y="1496924"/>
              <a:ext cx="3704400" cy="2112900"/>
            </a:xfrm>
            <a:prstGeom prst="roundRect">
              <a:avLst>
                <a:gd fmla="val 3857" name="adj"/>
              </a:avLst>
            </a:prstGeom>
            <a:solidFill>
              <a:schemeClr val="accent5"/>
            </a:solidFill>
            <a:ln cap="flat" cmpd="sng" w="25600">
              <a:solidFill>
                <a:schemeClr val="accent5"/>
              </a:solidFill>
              <a:prstDash val="solid"/>
              <a:round/>
              <a:headEnd len="sm" w="sm" type="none"/>
              <a:tailEnd len="sm" w="sm" type="none"/>
            </a:ln>
          </p:spPr>
          <p:txBody>
            <a:bodyPr anchorCtr="0" anchor="ctr" bIns="122900" lIns="122900" spcFirstLastPara="1" rIns="122900" wrap="square" tIns="122900">
              <a:noAutofit/>
            </a:bodyPr>
            <a:lstStyle/>
            <a:p>
              <a:pPr indent="0" lvl="0" marL="0" rtl="0" algn="l">
                <a:spcBef>
                  <a:spcPts val="0"/>
                </a:spcBef>
                <a:spcAft>
                  <a:spcPts val="0"/>
                </a:spcAft>
                <a:buNone/>
              </a:pPr>
              <a:r>
                <a:t/>
              </a:r>
              <a:endParaRPr/>
            </a:p>
          </p:txBody>
        </p:sp>
        <p:sp>
          <p:nvSpPr>
            <p:cNvPr id="1114" name="Google Shape;1114;p64"/>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cap="flat" cmpd="sng" w="25600">
              <a:solidFill>
                <a:schemeClr val="accent5"/>
              </a:solidFill>
              <a:prstDash val="solid"/>
              <a:round/>
              <a:headEnd len="med" w="med" type="none"/>
              <a:tailEnd len="med" w="med" type="none"/>
            </a:ln>
          </p:spPr>
        </p:sp>
        <p:cxnSp>
          <p:nvCxnSpPr>
            <p:cNvPr id="1115" name="Google Shape;1115;p64"/>
            <p:cNvCxnSpPr/>
            <p:nvPr/>
          </p:nvCxnSpPr>
          <p:spPr>
            <a:xfrm>
              <a:off x="2099346" y="3999597"/>
              <a:ext cx="1246500" cy="0"/>
            </a:xfrm>
            <a:prstGeom prst="straightConnector1">
              <a:avLst/>
            </a:prstGeom>
            <a:noFill/>
            <a:ln cap="flat" cmpd="sng" w="25600">
              <a:solidFill>
                <a:schemeClr val="accent5"/>
              </a:solidFill>
              <a:prstDash val="solid"/>
              <a:round/>
              <a:headEnd len="med" w="med" type="none"/>
              <a:tailEnd len="med" w="med" type="none"/>
            </a:ln>
          </p:spPr>
        </p:cxnSp>
      </p:grpSp>
      <p:pic>
        <p:nvPicPr>
          <p:cNvPr id="1116" name="Google Shape;1116;p64" title="memory_snapshot_k3s_nmf.png"/>
          <p:cNvPicPr preferRelativeResize="0"/>
          <p:nvPr>
            <p:ph idx="2" type="pic"/>
          </p:nvPr>
        </p:nvPicPr>
        <p:blipFill rotWithShape="1">
          <a:blip r:embed="rId3">
            <a:alphaModFix/>
          </a:blip>
          <a:srcRect b="0" l="0" r="0" t="-1481"/>
          <a:stretch/>
        </p:blipFill>
        <p:spPr>
          <a:xfrm>
            <a:off x="1030602" y="1325378"/>
            <a:ext cx="4365229" cy="2424282"/>
          </a:xfrm>
          <a:prstGeom prst="rect">
            <a:avLst/>
          </a:prstGeom>
        </p:spPr>
      </p:pic>
      <p:sp>
        <p:nvSpPr>
          <p:cNvPr id="1117" name="Google Shape;1117;p64"/>
          <p:cNvSpPr/>
          <p:nvPr/>
        </p:nvSpPr>
        <p:spPr>
          <a:xfrm>
            <a:off x="8040264" y="3832450"/>
            <a:ext cx="266820" cy="687953"/>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grpSp>
        <p:nvGrpSpPr>
          <p:cNvPr id="1122" name="Google Shape;1122;p65"/>
          <p:cNvGrpSpPr/>
          <p:nvPr/>
        </p:nvGrpSpPr>
        <p:grpSpPr>
          <a:xfrm>
            <a:off x="3470987" y="1134461"/>
            <a:ext cx="4836094" cy="3320412"/>
            <a:chOff x="867571" y="1496924"/>
            <a:chExt cx="3704400" cy="2543403"/>
          </a:xfrm>
        </p:grpSpPr>
        <p:sp>
          <p:nvSpPr>
            <p:cNvPr id="1123" name="Google Shape;1123;p65"/>
            <p:cNvSpPr/>
            <p:nvPr/>
          </p:nvSpPr>
          <p:spPr>
            <a:xfrm>
              <a:off x="867571" y="1496924"/>
              <a:ext cx="3704400" cy="2112900"/>
            </a:xfrm>
            <a:prstGeom prst="roundRect">
              <a:avLst>
                <a:gd fmla="val 3857" name="adj"/>
              </a:avLst>
            </a:prstGeom>
            <a:solidFill>
              <a:schemeClr val="lt1"/>
            </a:solidFill>
            <a:ln cap="flat" cmpd="sng" w="25600">
              <a:solidFill>
                <a:schemeClr val="lt1"/>
              </a:solidFill>
              <a:prstDash val="solid"/>
              <a:round/>
              <a:headEnd len="sm" w="sm" type="none"/>
              <a:tailEnd len="sm" w="sm" type="none"/>
            </a:ln>
          </p:spPr>
          <p:txBody>
            <a:bodyPr anchorCtr="0" anchor="ctr" bIns="122900" lIns="122900" spcFirstLastPara="1" rIns="122900" wrap="square" tIns="122900">
              <a:noAutofit/>
            </a:bodyPr>
            <a:lstStyle/>
            <a:p>
              <a:pPr indent="0" lvl="0" marL="0" rtl="0" algn="l">
                <a:spcBef>
                  <a:spcPts val="0"/>
                </a:spcBef>
                <a:spcAft>
                  <a:spcPts val="0"/>
                </a:spcAft>
                <a:buNone/>
              </a:pPr>
              <a:r>
                <a:t/>
              </a:r>
              <a:endParaRPr/>
            </a:p>
          </p:txBody>
        </p:sp>
        <p:sp>
          <p:nvSpPr>
            <p:cNvPr id="1124" name="Google Shape;1124;p65"/>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cap="flat" cmpd="sng" w="25600">
              <a:solidFill>
                <a:schemeClr val="lt1"/>
              </a:solidFill>
              <a:prstDash val="solid"/>
              <a:round/>
              <a:headEnd len="med" w="med" type="none"/>
              <a:tailEnd len="med" w="med" type="none"/>
            </a:ln>
          </p:spPr>
        </p:sp>
      </p:grpSp>
      <p:grpSp>
        <p:nvGrpSpPr>
          <p:cNvPr id="1125" name="Google Shape;1125;p65"/>
          <p:cNvGrpSpPr/>
          <p:nvPr/>
        </p:nvGrpSpPr>
        <p:grpSpPr>
          <a:xfrm>
            <a:off x="638463" y="1585163"/>
            <a:ext cx="2392050" cy="586550"/>
            <a:chOff x="4892800" y="1978288"/>
            <a:chExt cx="2392050" cy="586550"/>
          </a:xfrm>
        </p:grpSpPr>
        <p:sp>
          <p:nvSpPr>
            <p:cNvPr id="1126" name="Google Shape;1126;p65"/>
            <p:cNvSpPr/>
            <p:nvPr/>
          </p:nvSpPr>
          <p:spPr>
            <a:xfrm>
              <a:off x="4980550" y="2034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4892800" y="1978288"/>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5"/>
          <p:cNvSpPr txBox="1"/>
          <p:nvPr>
            <p:ph idx="1" type="subTitle"/>
          </p:nvPr>
        </p:nvSpPr>
        <p:spPr>
          <a:xfrm rot="420">
            <a:off x="606300" y="2171875"/>
            <a:ext cx="2456400" cy="17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CPU overhead using the proposed k3s architecture is almost negligible.</a:t>
            </a:r>
            <a:endParaRPr/>
          </a:p>
          <a:p>
            <a:pPr indent="0" lvl="0" marL="0" rtl="0" algn="ctr">
              <a:spcBef>
                <a:spcPts val="0"/>
              </a:spcBef>
              <a:spcAft>
                <a:spcPts val="0"/>
              </a:spcAft>
              <a:buNone/>
            </a:pPr>
            <a:r>
              <a:rPr lang="en"/>
              <a:t>&lt;5% average utilization difference comparing a deployed Supervisor with &amp; without k3s.</a:t>
            </a:r>
            <a:endParaRPr/>
          </a:p>
        </p:txBody>
      </p:sp>
      <p:sp>
        <p:nvSpPr>
          <p:cNvPr id="1129" name="Google Shape;1129;p65"/>
          <p:cNvSpPr txBox="1"/>
          <p:nvPr>
            <p:ph type="title"/>
          </p:nvPr>
        </p:nvSpPr>
        <p:spPr>
          <a:xfrm>
            <a:off x="638475" y="1611600"/>
            <a:ext cx="2302200" cy="53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What about </a:t>
            </a:r>
            <a:endParaRPr sz="1500"/>
          </a:p>
          <a:p>
            <a:pPr indent="0" lvl="0" marL="0" rtl="0" algn="ctr">
              <a:spcBef>
                <a:spcPts val="0"/>
              </a:spcBef>
              <a:spcAft>
                <a:spcPts val="0"/>
              </a:spcAft>
              <a:buNone/>
            </a:pPr>
            <a:r>
              <a:rPr lang="en" sz="1500"/>
              <a:t>CPU usage?</a:t>
            </a:r>
            <a:endParaRPr sz="1500"/>
          </a:p>
        </p:txBody>
      </p:sp>
      <p:grpSp>
        <p:nvGrpSpPr>
          <p:cNvPr id="1130" name="Google Shape;1130;p65"/>
          <p:cNvGrpSpPr/>
          <p:nvPr/>
        </p:nvGrpSpPr>
        <p:grpSpPr>
          <a:xfrm>
            <a:off x="3508787" y="1134453"/>
            <a:ext cx="4836094" cy="3320412"/>
            <a:chOff x="867571" y="1496924"/>
            <a:chExt cx="3704400" cy="2543403"/>
          </a:xfrm>
        </p:grpSpPr>
        <p:sp>
          <p:nvSpPr>
            <p:cNvPr id="1131" name="Google Shape;1131;p65"/>
            <p:cNvSpPr/>
            <p:nvPr/>
          </p:nvSpPr>
          <p:spPr>
            <a:xfrm>
              <a:off x="867571" y="1496924"/>
              <a:ext cx="3704400" cy="2112900"/>
            </a:xfrm>
            <a:prstGeom prst="roundRect">
              <a:avLst>
                <a:gd fmla="val 3857" name="adj"/>
              </a:avLst>
            </a:prstGeom>
            <a:solidFill>
              <a:schemeClr val="accent5"/>
            </a:solidFill>
            <a:ln cap="flat" cmpd="sng" w="25600">
              <a:solidFill>
                <a:schemeClr val="accent5"/>
              </a:solidFill>
              <a:prstDash val="solid"/>
              <a:round/>
              <a:headEnd len="sm" w="sm" type="none"/>
              <a:tailEnd len="sm" w="sm" type="none"/>
            </a:ln>
          </p:spPr>
          <p:txBody>
            <a:bodyPr anchorCtr="0" anchor="ctr" bIns="122900" lIns="122900" spcFirstLastPara="1" rIns="122900" wrap="square" tIns="122900">
              <a:noAutofit/>
            </a:bodyPr>
            <a:lstStyle/>
            <a:p>
              <a:pPr indent="0" lvl="0" marL="0" rtl="0" algn="l">
                <a:spcBef>
                  <a:spcPts val="0"/>
                </a:spcBef>
                <a:spcAft>
                  <a:spcPts val="0"/>
                </a:spcAft>
                <a:buNone/>
              </a:pPr>
              <a:r>
                <a:t/>
              </a:r>
              <a:endParaRPr/>
            </a:p>
          </p:txBody>
        </p:sp>
        <p:sp>
          <p:nvSpPr>
            <p:cNvPr id="1132" name="Google Shape;1132;p65"/>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cap="flat" cmpd="sng" w="25600">
              <a:solidFill>
                <a:schemeClr val="accent5"/>
              </a:solidFill>
              <a:prstDash val="solid"/>
              <a:round/>
              <a:headEnd len="med" w="med" type="none"/>
              <a:tailEnd len="med" w="med" type="none"/>
            </a:ln>
          </p:spPr>
        </p:sp>
        <p:cxnSp>
          <p:nvCxnSpPr>
            <p:cNvPr id="1133" name="Google Shape;1133;p65"/>
            <p:cNvCxnSpPr/>
            <p:nvPr/>
          </p:nvCxnSpPr>
          <p:spPr>
            <a:xfrm>
              <a:off x="2099346" y="3999597"/>
              <a:ext cx="1246500" cy="0"/>
            </a:xfrm>
            <a:prstGeom prst="straightConnector1">
              <a:avLst/>
            </a:prstGeom>
            <a:noFill/>
            <a:ln cap="flat" cmpd="sng" w="25600">
              <a:solidFill>
                <a:schemeClr val="accent5"/>
              </a:solidFill>
              <a:prstDash val="solid"/>
              <a:round/>
              <a:headEnd len="med" w="med" type="none"/>
              <a:tailEnd len="med" w="med" type="none"/>
            </a:ln>
          </p:spPr>
        </p:cxnSp>
      </p:grpSp>
      <p:pic>
        <p:nvPicPr>
          <p:cNvPr id="1134" name="Google Shape;1134;p65" title="cpu_supervisor_nmf_k3s.png"/>
          <p:cNvPicPr preferRelativeResize="0"/>
          <p:nvPr>
            <p:ph idx="2" type="pic"/>
          </p:nvPr>
        </p:nvPicPr>
        <p:blipFill rotWithShape="1">
          <a:blip r:embed="rId3">
            <a:alphaModFix/>
          </a:blip>
          <a:srcRect b="0" l="0" r="0" t="0"/>
          <a:stretch/>
        </p:blipFill>
        <p:spPr>
          <a:xfrm>
            <a:off x="3706352" y="1249778"/>
            <a:ext cx="4365230" cy="2424282"/>
          </a:xfrm>
          <a:prstGeom prst="rect">
            <a:avLst/>
          </a:prstGeom>
        </p:spPr>
      </p:pic>
      <p:sp>
        <p:nvSpPr>
          <p:cNvPr id="1135" name="Google Shape;1135;p65"/>
          <p:cNvSpPr/>
          <p:nvPr/>
        </p:nvSpPr>
        <p:spPr>
          <a:xfrm>
            <a:off x="738639" y="3915550"/>
            <a:ext cx="266820" cy="687953"/>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200">
        <p14:flip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alpha val="0"/>
          </a:srgbClr>
        </a:solidFill>
      </p:bgPr>
    </p:bg>
    <p:spTree>
      <p:nvGrpSpPr>
        <p:cNvPr id="1139" name="Shape 1139"/>
        <p:cNvGrpSpPr/>
        <p:nvPr/>
      </p:nvGrpSpPr>
      <p:grpSpPr>
        <a:xfrm>
          <a:off x="0" y="0"/>
          <a:ext cx="0" cy="0"/>
          <a:chOff x="0" y="0"/>
          <a:chExt cx="0" cy="0"/>
        </a:xfrm>
      </p:grpSpPr>
      <p:sp>
        <p:nvSpPr>
          <p:cNvPr id="1140" name="Google Shape;1140;p66"/>
          <p:cNvSpPr/>
          <p:nvPr/>
        </p:nvSpPr>
        <p:spPr>
          <a:xfrm>
            <a:off x="412850" y="1422450"/>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509500" y="1469200"/>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txBox="1"/>
          <p:nvPr>
            <p:ph type="title"/>
          </p:nvPr>
        </p:nvSpPr>
        <p:spPr>
          <a:xfrm>
            <a:off x="745550" y="1654950"/>
            <a:ext cx="2404800" cy="18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200">
                <a:solidFill>
                  <a:schemeClr val="lt1"/>
                </a:solidFill>
              </a:rPr>
              <a:t>Proof of Concept NMF with CICD System Design</a:t>
            </a:r>
            <a:endParaRPr b="0" sz="2200">
              <a:solidFill>
                <a:schemeClr val="lt1"/>
              </a:solidFill>
            </a:endParaRPr>
          </a:p>
        </p:txBody>
      </p:sp>
      <p:pic>
        <p:nvPicPr>
          <p:cNvPr id="1143" name="Google Shape;1143;p66" title="NMF with CICD System Design.png"/>
          <p:cNvPicPr preferRelativeResize="0"/>
          <p:nvPr/>
        </p:nvPicPr>
        <p:blipFill>
          <a:blip r:embed="rId3">
            <a:alphaModFix/>
          </a:blip>
          <a:stretch>
            <a:fillRect/>
          </a:stretch>
        </p:blipFill>
        <p:spPr>
          <a:xfrm>
            <a:off x="3656625" y="401525"/>
            <a:ext cx="5356150" cy="4340441"/>
          </a:xfrm>
          <a:prstGeom prst="rect">
            <a:avLst/>
          </a:prstGeom>
          <a:noFill/>
          <a:ln>
            <a:noFill/>
          </a:ln>
        </p:spPr>
      </p:pic>
      <p:sp>
        <p:nvSpPr>
          <p:cNvPr id="1144" name="Google Shape;1144;p66"/>
          <p:cNvSpPr/>
          <p:nvPr/>
        </p:nvSpPr>
        <p:spPr>
          <a:xfrm flipH="1" rot="8968779">
            <a:off x="1441299" y="411535"/>
            <a:ext cx="170137" cy="170177"/>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34375" lIns="34375" spcFirstLastPara="1" rIns="34375" wrap="square" tIns="34375">
            <a:noAutofit/>
          </a:bodyPr>
          <a:lstStyle/>
          <a:p>
            <a:pPr indent="0" lvl="0" marL="0" rtl="0" algn="l">
              <a:spcBef>
                <a:spcPts val="0"/>
              </a:spcBef>
              <a:spcAft>
                <a:spcPts val="0"/>
              </a:spcAft>
              <a:buNone/>
            </a:pPr>
            <a:r>
              <a:t/>
            </a:r>
            <a:endParaRPr/>
          </a:p>
        </p:txBody>
      </p:sp>
      <p:sp>
        <p:nvSpPr>
          <p:cNvPr id="1145" name="Google Shape;1145;p66"/>
          <p:cNvSpPr/>
          <p:nvPr/>
        </p:nvSpPr>
        <p:spPr>
          <a:xfrm flipH="1" rot="-4048858">
            <a:off x="1173911" y="209820"/>
            <a:ext cx="704941" cy="573591"/>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accent3"/>
          </a:solidFill>
          <a:ln>
            <a:noFill/>
          </a:ln>
        </p:spPr>
        <p:txBody>
          <a:bodyPr anchorCtr="0" anchor="ctr" bIns="34375" lIns="34375" spcFirstLastPara="1" rIns="34375" wrap="square" tIns="34375">
            <a:noAutofit/>
          </a:bodyPr>
          <a:lstStyle/>
          <a:p>
            <a:pPr indent="0" lvl="0" marL="0" rtl="0" algn="l">
              <a:spcBef>
                <a:spcPts val="0"/>
              </a:spcBef>
              <a:spcAft>
                <a:spcPts val="0"/>
              </a:spcAft>
              <a:buNone/>
            </a:pPr>
            <a:r>
              <a:t/>
            </a:r>
            <a:endParaRPr sz="924"/>
          </a:p>
        </p:txBody>
      </p:sp>
      <p:grpSp>
        <p:nvGrpSpPr>
          <p:cNvPr id="1146" name="Google Shape;1146;p66"/>
          <p:cNvGrpSpPr/>
          <p:nvPr/>
        </p:nvGrpSpPr>
        <p:grpSpPr>
          <a:xfrm rot="4186041">
            <a:off x="1520614" y="373176"/>
            <a:ext cx="1036353" cy="1036234"/>
            <a:chOff x="277881" y="2901316"/>
            <a:chExt cx="1900344" cy="1900126"/>
          </a:xfrm>
        </p:grpSpPr>
        <p:sp>
          <p:nvSpPr>
            <p:cNvPr id="1147" name="Google Shape;1147;p66"/>
            <p:cNvSpPr/>
            <p:nvPr/>
          </p:nvSpPr>
          <p:spPr>
            <a:xfrm>
              <a:off x="627693" y="3153313"/>
              <a:ext cx="1354500" cy="1354500"/>
            </a:xfrm>
            <a:prstGeom prst="ellipse">
              <a:avLst/>
            </a:prstGeom>
            <a:solidFill>
              <a:schemeClr val="lt1"/>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grpSp>
          <p:nvGrpSpPr>
            <p:cNvPr id="1148" name="Google Shape;1148;p66"/>
            <p:cNvGrpSpPr/>
            <p:nvPr/>
          </p:nvGrpSpPr>
          <p:grpSpPr>
            <a:xfrm rot="2322109">
              <a:off x="551788" y="3175815"/>
              <a:ext cx="1352529" cy="1351128"/>
              <a:chOff x="200055" y="3556746"/>
              <a:chExt cx="869964" cy="869063"/>
            </a:xfrm>
          </p:grpSpPr>
          <p:sp>
            <p:nvSpPr>
              <p:cNvPr id="1149" name="Google Shape;1149;p66"/>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sz="772"/>
              </a:p>
            </p:txBody>
          </p:sp>
          <p:sp>
            <p:nvSpPr>
              <p:cNvPr id="1150" name="Google Shape;1150;p66"/>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sp>
            <p:nvSpPr>
              <p:cNvPr id="1151" name="Google Shape;1151;p66"/>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sp>
            <p:nvSpPr>
              <p:cNvPr id="1152" name="Google Shape;1152;p66"/>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50475" lIns="50475" spcFirstLastPara="1" rIns="50475" wrap="square" tIns="5047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7"/>
          <p:cNvSpPr/>
          <p:nvPr/>
        </p:nvSpPr>
        <p:spPr>
          <a:xfrm rot="5400000">
            <a:off x="3313951" y="1884575"/>
            <a:ext cx="649748" cy="1675402"/>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67"/>
          <p:cNvGrpSpPr/>
          <p:nvPr/>
        </p:nvGrpSpPr>
        <p:grpSpPr>
          <a:xfrm>
            <a:off x="4882194" y="2169725"/>
            <a:ext cx="3123078" cy="1105100"/>
            <a:chOff x="1378750" y="2164200"/>
            <a:chExt cx="5607968" cy="1105100"/>
          </a:xfrm>
        </p:grpSpPr>
        <p:sp>
          <p:nvSpPr>
            <p:cNvPr id="1159" name="Google Shape;1159;p67"/>
            <p:cNvSpPr/>
            <p:nvPr/>
          </p:nvSpPr>
          <p:spPr>
            <a:xfrm>
              <a:off x="1443018" y="2249900"/>
              <a:ext cx="5543700" cy="1019400"/>
            </a:xfrm>
            <a:prstGeom prst="roundRect">
              <a:avLst>
                <a:gd fmla="val 16667" name="adj"/>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1378750" y="2164200"/>
              <a:ext cx="5543700" cy="101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7"/>
          <p:cNvSpPr txBox="1"/>
          <p:nvPr>
            <p:ph type="title"/>
          </p:nvPr>
        </p:nvSpPr>
        <p:spPr>
          <a:xfrm>
            <a:off x="4985138" y="2249600"/>
            <a:ext cx="291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Q&amp;A</a:t>
            </a:r>
            <a:endParaRPr sz="3300"/>
          </a:p>
        </p:txBody>
      </p:sp>
      <p:grpSp>
        <p:nvGrpSpPr>
          <p:cNvPr id="1162" name="Google Shape;1162;p67"/>
          <p:cNvGrpSpPr/>
          <p:nvPr/>
        </p:nvGrpSpPr>
        <p:grpSpPr>
          <a:xfrm rot="2700000">
            <a:off x="113546" y="2934666"/>
            <a:ext cx="1724943" cy="1686284"/>
            <a:chOff x="7499398" y="624507"/>
            <a:chExt cx="1440046" cy="1407772"/>
          </a:xfrm>
        </p:grpSpPr>
        <p:sp>
          <p:nvSpPr>
            <p:cNvPr id="1163" name="Google Shape;1163;p67"/>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67"/>
            <p:cNvGrpSpPr/>
            <p:nvPr/>
          </p:nvGrpSpPr>
          <p:grpSpPr>
            <a:xfrm rot="-1343739">
              <a:off x="7664174" y="789203"/>
              <a:ext cx="1078029" cy="1078380"/>
              <a:chOff x="5759760" y="3433415"/>
              <a:chExt cx="583422" cy="583612"/>
            </a:xfrm>
          </p:grpSpPr>
          <p:sp>
            <p:nvSpPr>
              <p:cNvPr id="1165" name="Google Shape;1165;p67"/>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7"/>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7"/>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9" name="Google Shape;1169;p67"/>
          <p:cNvSpPr/>
          <p:nvPr/>
        </p:nvSpPr>
        <p:spPr>
          <a:xfrm>
            <a:off x="441892" y="4334348"/>
            <a:ext cx="649752" cy="649871"/>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67"/>
          <p:cNvGrpSpPr/>
          <p:nvPr/>
        </p:nvGrpSpPr>
        <p:grpSpPr>
          <a:xfrm rot="585029">
            <a:off x="1392974" y="4072531"/>
            <a:ext cx="1045017" cy="1021596"/>
            <a:chOff x="7499398" y="624507"/>
            <a:chExt cx="1440046" cy="1407772"/>
          </a:xfrm>
        </p:grpSpPr>
        <p:sp>
          <p:nvSpPr>
            <p:cNvPr id="1171" name="Google Shape;1171;p67"/>
            <p:cNvSpPr/>
            <p:nvPr/>
          </p:nvSpPr>
          <p:spPr>
            <a:xfrm rot="-497753">
              <a:off x="7734887" y="799728"/>
              <a:ext cx="1129014" cy="112901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67"/>
            <p:cNvGrpSpPr/>
            <p:nvPr/>
          </p:nvGrpSpPr>
          <p:grpSpPr>
            <a:xfrm rot="-1343739">
              <a:off x="7664174" y="789203"/>
              <a:ext cx="1078029" cy="1078380"/>
              <a:chOff x="5759760" y="3433415"/>
              <a:chExt cx="583422" cy="583612"/>
            </a:xfrm>
          </p:grpSpPr>
          <p:sp>
            <p:nvSpPr>
              <p:cNvPr id="1173" name="Google Shape;1173;p67"/>
              <p:cNvSpPr/>
              <p:nvPr/>
            </p:nvSpPr>
            <p:spPr>
              <a:xfrm>
                <a:off x="5759760" y="3433415"/>
                <a:ext cx="583422" cy="583612"/>
              </a:xfrm>
              <a:custGeom>
                <a:rect b="b" l="l" r="r" t="t"/>
                <a:pathLst>
                  <a:path extrusionOk="0" h="12306" w="12302">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7"/>
              <p:cNvSpPr/>
              <p:nvPr/>
            </p:nvSpPr>
            <p:spPr>
              <a:xfrm>
                <a:off x="5834360" y="3463578"/>
                <a:ext cx="315613" cy="339421"/>
              </a:xfrm>
              <a:custGeom>
                <a:rect b="b" l="l" r="r" t="t"/>
                <a:pathLst>
                  <a:path extrusionOk="0" h="7157" w="6655">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7"/>
              <p:cNvSpPr/>
              <p:nvPr/>
            </p:nvSpPr>
            <p:spPr>
              <a:xfrm>
                <a:off x="5815058" y="3536707"/>
                <a:ext cx="519161" cy="470788"/>
              </a:xfrm>
              <a:custGeom>
                <a:rect b="b" l="l" r="r" t="t"/>
                <a:pathLst>
                  <a:path extrusionOk="0" h="9927" w="10947">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7"/>
              <p:cNvSpPr/>
              <p:nvPr/>
            </p:nvSpPr>
            <p:spPr>
              <a:xfrm>
                <a:off x="6114357" y="3762165"/>
                <a:ext cx="55724" cy="55630"/>
              </a:xfrm>
              <a:custGeom>
                <a:rect b="b" l="l" r="r" t="t"/>
                <a:pathLst>
                  <a:path extrusionOk="0" h="1173" w="1175">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7" name="Google Shape;1177;p67"/>
          <p:cNvSpPr/>
          <p:nvPr/>
        </p:nvSpPr>
        <p:spPr>
          <a:xfrm>
            <a:off x="2586619" y="4361947"/>
            <a:ext cx="168275" cy="16830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7"/>
          <p:cNvSpPr/>
          <p:nvPr/>
        </p:nvSpPr>
        <p:spPr>
          <a:xfrm>
            <a:off x="717614" y="2624730"/>
            <a:ext cx="98328" cy="9834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7"/>
          <p:cNvSpPr/>
          <p:nvPr/>
        </p:nvSpPr>
        <p:spPr>
          <a:xfrm>
            <a:off x="505190" y="3517916"/>
            <a:ext cx="300164" cy="27679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180" name="Google Shape;1180;p67"/>
          <p:cNvSpPr/>
          <p:nvPr/>
        </p:nvSpPr>
        <p:spPr>
          <a:xfrm rot="834646">
            <a:off x="1234084" y="3792463"/>
            <a:ext cx="300166" cy="276801"/>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181" name="Google Shape;1181;p67"/>
          <p:cNvSpPr/>
          <p:nvPr/>
        </p:nvSpPr>
        <p:spPr>
          <a:xfrm>
            <a:off x="1626608" y="4553983"/>
            <a:ext cx="168283" cy="168298"/>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1000"/>
                                        <p:tgtEl>
                                          <p:spTgt spid="115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6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600"/>
                                        <p:tgtEl>
                                          <p:spTgt spid="1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8"/>
          <p:cNvSpPr/>
          <p:nvPr/>
        </p:nvSpPr>
        <p:spPr>
          <a:xfrm>
            <a:off x="2614475" y="3640200"/>
            <a:ext cx="4422600" cy="963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bin"/>
              <a:ea typeface="Cabin"/>
              <a:cs typeface="Cabin"/>
              <a:sym typeface="Cabin"/>
            </a:endParaRPr>
          </a:p>
        </p:txBody>
      </p:sp>
      <p:sp>
        <p:nvSpPr>
          <p:cNvPr id="1187" name="Google Shape;1187;p68"/>
          <p:cNvSpPr txBox="1"/>
          <p:nvPr>
            <p:ph type="ctrTitle"/>
          </p:nvPr>
        </p:nvSpPr>
        <p:spPr>
          <a:xfrm>
            <a:off x="2571776" y="970275"/>
            <a:ext cx="4000500" cy="11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dk2"/>
                </a:solidFill>
              </a:rPr>
              <a:t>!</a:t>
            </a:r>
            <a:endParaRPr>
              <a:solidFill>
                <a:schemeClr val="dk2"/>
              </a:solidFill>
            </a:endParaRPr>
          </a:p>
        </p:txBody>
      </p:sp>
      <p:sp>
        <p:nvSpPr>
          <p:cNvPr id="1188" name="Google Shape;1188;p68"/>
          <p:cNvSpPr txBox="1"/>
          <p:nvPr>
            <p:ph idx="1" type="subTitle"/>
          </p:nvPr>
        </p:nvSpPr>
        <p:spPr>
          <a:xfrm>
            <a:off x="2679325" y="1960151"/>
            <a:ext cx="3785400" cy="11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Does anyone have any questions?</a:t>
            </a:r>
            <a:endParaRPr sz="1900"/>
          </a:p>
          <a:p>
            <a:pPr indent="0" lvl="0" marL="0" rtl="0" algn="ctr">
              <a:spcBef>
                <a:spcPts val="0"/>
              </a:spcBef>
              <a:spcAft>
                <a:spcPts val="0"/>
              </a:spcAft>
              <a:buNone/>
            </a:pPr>
            <a:r>
              <a:rPr lang="en" sz="1700"/>
              <a:t>Feel free to contact me!</a:t>
            </a:r>
            <a:endParaRPr sz="1700"/>
          </a:p>
        </p:txBody>
      </p:sp>
      <p:grpSp>
        <p:nvGrpSpPr>
          <p:cNvPr id="1189" name="Google Shape;1189;p68"/>
          <p:cNvGrpSpPr/>
          <p:nvPr/>
        </p:nvGrpSpPr>
        <p:grpSpPr>
          <a:xfrm>
            <a:off x="3345210" y="3123838"/>
            <a:ext cx="366573" cy="421919"/>
            <a:chOff x="1379798" y="1723250"/>
            <a:chExt cx="397887" cy="397887"/>
          </a:xfrm>
        </p:grpSpPr>
        <p:sp>
          <p:nvSpPr>
            <p:cNvPr id="1190" name="Google Shape;1190;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103175" lIns="103175" spcFirstLastPara="1" rIns="103175" wrap="square" tIns="103175">
              <a:noAutofit/>
            </a:bodyPr>
            <a:lstStyle/>
            <a:p>
              <a:pPr indent="0" lvl="0" marL="0" rtl="0" algn="l">
                <a:spcBef>
                  <a:spcPts val="0"/>
                </a:spcBef>
                <a:spcAft>
                  <a:spcPts val="0"/>
                </a:spcAft>
                <a:buNone/>
              </a:pPr>
              <a:r>
                <a:t/>
              </a:r>
              <a:endParaRPr/>
            </a:p>
          </p:txBody>
        </p:sp>
        <p:sp>
          <p:nvSpPr>
            <p:cNvPr id="1191" name="Google Shape;1191;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103175" lIns="103175" spcFirstLastPara="1" rIns="103175" wrap="square" tIns="103175">
              <a:noAutofit/>
            </a:bodyPr>
            <a:lstStyle/>
            <a:p>
              <a:pPr indent="0" lvl="0" marL="0" rtl="0" algn="l">
                <a:spcBef>
                  <a:spcPts val="0"/>
                </a:spcBef>
                <a:spcAft>
                  <a:spcPts val="0"/>
                </a:spcAft>
                <a:buNone/>
              </a:pPr>
              <a:r>
                <a:t/>
              </a:r>
              <a:endParaRPr/>
            </a:p>
          </p:txBody>
        </p:sp>
        <p:sp>
          <p:nvSpPr>
            <p:cNvPr id="1192" name="Google Shape;1192;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103175" lIns="103175" spcFirstLastPara="1" rIns="103175" wrap="square" tIns="103175">
              <a:noAutofit/>
            </a:bodyPr>
            <a:lstStyle/>
            <a:p>
              <a:pPr indent="0" lvl="0" marL="0" rtl="0" algn="l">
                <a:spcBef>
                  <a:spcPts val="0"/>
                </a:spcBef>
                <a:spcAft>
                  <a:spcPts val="0"/>
                </a:spcAft>
                <a:buNone/>
              </a:pPr>
              <a:r>
                <a:t/>
              </a:r>
              <a:endParaRPr/>
            </a:p>
          </p:txBody>
        </p:sp>
        <p:sp>
          <p:nvSpPr>
            <p:cNvPr id="1193" name="Google Shape;1193;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103175" lIns="103175" spcFirstLastPara="1" rIns="103175" wrap="square" tIns="103175">
              <a:noAutofit/>
            </a:bodyPr>
            <a:lstStyle/>
            <a:p>
              <a:pPr indent="0" lvl="0" marL="0" rtl="0" algn="l">
                <a:spcBef>
                  <a:spcPts val="0"/>
                </a:spcBef>
                <a:spcAft>
                  <a:spcPts val="0"/>
                </a:spcAft>
                <a:buNone/>
              </a:pPr>
              <a:r>
                <a:t/>
              </a:r>
              <a:endParaRPr/>
            </a:p>
          </p:txBody>
        </p:sp>
      </p:grpSp>
      <p:sp>
        <p:nvSpPr>
          <p:cNvPr id="1194" name="Google Shape;1194;p68"/>
          <p:cNvSpPr/>
          <p:nvPr/>
        </p:nvSpPr>
        <p:spPr>
          <a:xfrm>
            <a:off x="3711800" y="3154687"/>
            <a:ext cx="2595000" cy="37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linkedin.com/in/dimitris-fotiou/</a:t>
            </a:r>
            <a:endParaRPr>
              <a:solidFill>
                <a:schemeClr val="dk1"/>
              </a:solidFill>
              <a:latin typeface="Cabin"/>
              <a:ea typeface="Cabin"/>
              <a:cs typeface="Cabin"/>
              <a:sym typeface="Cabin"/>
            </a:endParaRPr>
          </a:p>
        </p:txBody>
      </p:sp>
      <p:grpSp>
        <p:nvGrpSpPr>
          <p:cNvPr id="1195" name="Google Shape;1195;p68"/>
          <p:cNvGrpSpPr/>
          <p:nvPr/>
        </p:nvGrpSpPr>
        <p:grpSpPr>
          <a:xfrm>
            <a:off x="3345044" y="3611827"/>
            <a:ext cx="366604" cy="370908"/>
            <a:chOff x="-3030525" y="3973150"/>
            <a:chExt cx="293025" cy="257575"/>
          </a:xfrm>
        </p:grpSpPr>
        <p:sp>
          <p:nvSpPr>
            <p:cNvPr id="1196" name="Google Shape;1196;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68"/>
          <p:cNvSpPr/>
          <p:nvPr/>
        </p:nvSpPr>
        <p:spPr>
          <a:xfrm>
            <a:off x="3711800" y="3635837"/>
            <a:ext cx="2595000" cy="37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https://github.com/fotioudim</a:t>
            </a:r>
            <a:endParaRPr>
              <a:solidFill>
                <a:schemeClr val="dk1"/>
              </a:solidFill>
              <a:latin typeface="Cabin"/>
              <a:ea typeface="Cabin"/>
              <a:cs typeface="Cabin"/>
              <a:sym typeface="Cabin"/>
            </a:endParaRPr>
          </a:p>
        </p:txBody>
      </p:sp>
      <p:grpSp>
        <p:nvGrpSpPr>
          <p:cNvPr id="1199" name="Google Shape;1199;p68"/>
          <p:cNvGrpSpPr/>
          <p:nvPr/>
        </p:nvGrpSpPr>
        <p:grpSpPr>
          <a:xfrm>
            <a:off x="3345158" y="2760567"/>
            <a:ext cx="366604" cy="297195"/>
            <a:chOff x="-1199300" y="3279250"/>
            <a:chExt cx="293025" cy="206400"/>
          </a:xfrm>
        </p:grpSpPr>
        <p:sp>
          <p:nvSpPr>
            <p:cNvPr id="1200" name="Google Shape;1200;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68"/>
          <p:cNvSpPr/>
          <p:nvPr/>
        </p:nvSpPr>
        <p:spPr>
          <a:xfrm>
            <a:off x="3711800" y="2722100"/>
            <a:ext cx="2595000" cy="37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dfotiou.tech@gmail.com</a:t>
            </a:r>
            <a:endParaRPr>
              <a:solidFill>
                <a:schemeClr val="dk1"/>
              </a:solidFill>
              <a:latin typeface="Cabin"/>
              <a:ea typeface="Cabin"/>
              <a:cs typeface="Cabin"/>
              <a:sym typeface="Cabin"/>
            </a:endParaRPr>
          </a:p>
        </p:txBody>
      </p:sp>
      <p:grpSp>
        <p:nvGrpSpPr>
          <p:cNvPr id="1205" name="Google Shape;1205;p68"/>
          <p:cNvGrpSpPr/>
          <p:nvPr/>
        </p:nvGrpSpPr>
        <p:grpSpPr>
          <a:xfrm>
            <a:off x="3344774" y="4051947"/>
            <a:ext cx="366604" cy="419371"/>
            <a:chOff x="-6689825" y="3992050"/>
            <a:chExt cx="293025" cy="291250"/>
          </a:xfrm>
        </p:grpSpPr>
        <p:sp>
          <p:nvSpPr>
            <p:cNvPr id="1206" name="Google Shape;1206;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68"/>
          <p:cNvSpPr/>
          <p:nvPr/>
        </p:nvSpPr>
        <p:spPr>
          <a:xfrm>
            <a:off x="3711800" y="4048786"/>
            <a:ext cx="2595000" cy="37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dfotiou.gr</a:t>
            </a:r>
            <a:endParaRPr>
              <a:solidFill>
                <a:schemeClr val="dk1"/>
              </a:solidFill>
              <a:latin typeface="Cabin"/>
              <a:ea typeface="Cabin"/>
              <a:cs typeface="Cabin"/>
              <a:sym typeface="Cabi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2" name="Shape 1222"/>
        <p:cNvGrpSpPr/>
        <p:nvPr/>
      </p:nvGrpSpPr>
      <p:grpSpPr>
        <a:xfrm>
          <a:off x="0" y="0"/>
          <a:ext cx="0" cy="0"/>
          <a:chOff x="0" y="0"/>
          <a:chExt cx="0" cy="0"/>
        </a:xfrm>
      </p:grpSpPr>
      <p:sp>
        <p:nvSpPr>
          <p:cNvPr id="1223" name="Google Shape;1223;p69"/>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1224" name="Google Shape;1224;p69"/>
          <p:cNvSpPr txBox="1"/>
          <p:nvPr>
            <p:ph idx="1" type="body"/>
          </p:nvPr>
        </p:nvSpPr>
        <p:spPr>
          <a:xfrm>
            <a:off x="720000" y="1533525"/>
            <a:ext cx="7704000" cy="14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an assortment of alternative resources whose style fits the one of this template: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lt1"/>
                </a:solidFill>
              </a:rPr>
              <a:t>Vectors:</a:t>
            </a:r>
            <a:endParaRPr b="1">
              <a:solidFill>
                <a:schemeClr val="lt1"/>
              </a:solidFill>
            </a:endParaRPr>
          </a:p>
          <a:p>
            <a:pPr indent="-317500" lvl="0" marL="457200" rtl="0" algn="l">
              <a:spcBef>
                <a:spcPts val="0"/>
              </a:spcBef>
              <a:spcAft>
                <a:spcPts val="0"/>
              </a:spcAft>
              <a:buClr>
                <a:schemeClr val="dk2"/>
              </a:buClr>
              <a:buSzPts val="1400"/>
              <a:buChar char="●"/>
            </a:pPr>
            <a:r>
              <a:rPr lang="en">
                <a:solidFill>
                  <a:schemeClr val="dk1"/>
                </a:solidFill>
                <a:uFill>
                  <a:noFill/>
                </a:uFill>
                <a:hlinkClick r:id="rId3">
                  <a:extLst>
                    <a:ext uri="{A12FA001-AC4F-418D-AE19-62706E023703}">
                      <ahyp:hlinkClr val="tx"/>
                    </a:ext>
                  </a:extLst>
                </a:hlinkClick>
              </a:rPr>
              <a:t>Abstract creative homepage illustration</a:t>
            </a:r>
            <a:endParaRPr>
              <a:solidFill>
                <a:schemeClr val="dk1"/>
              </a:solidFill>
            </a:endParaRPr>
          </a:p>
          <a:p>
            <a:pPr indent="-317500" lvl="0" marL="457200" rtl="0" algn="l">
              <a:spcBef>
                <a:spcPts val="0"/>
              </a:spcBef>
              <a:spcAft>
                <a:spcPts val="0"/>
              </a:spcAft>
              <a:buClr>
                <a:schemeClr val="lt2"/>
              </a:buClr>
              <a:buSzPts val="1400"/>
              <a:buChar char="●"/>
            </a:pPr>
            <a:r>
              <a:rPr lang="en">
                <a:solidFill>
                  <a:schemeClr val="dk1"/>
                </a:solidFill>
                <a:uFill>
                  <a:noFill/>
                </a:uFill>
                <a:hlinkClick r:id="rId4">
                  <a:extLst>
                    <a:ext uri="{A12FA001-AC4F-418D-AE19-62706E023703}">
                      <ahyp:hlinkClr val="tx"/>
                    </a:ext>
                  </a:extLst>
                </a:hlinkClick>
              </a:rPr>
              <a:t>Flat internet day illustration</a:t>
            </a:r>
            <a:endParaRPr>
              <a:solidFill>
                <a:schemeClr val="dk1"/>
              </a:solidFill>
            </a:endParaRPr>
          </a:p>
        </p:txBody>
      </p:sp>
      <p:grpSp>
        <p:nvGrpSpPr>
          <p:cNvPr id="1225" name="Google Shape;1225;p69"/>
          <p:cNvGrpSpPr/>
          <p:nvPr/>
        </p:nvGrpSpPr>
        <p:grpSpPr>
          <a:xfrm>
            <a:off x="6478038" y="3212608"/>
            <a:ext cx="1153639" cy="997551"/>
            <a:chOff x="10227664" y="2359486"/>
            <a:chExt cx="726427" cy="628141"/>
          </a:xfrm>
        </p:grpSpPr>
        <p:sp>
          <p:nvSpPr>
            <p:cNvPr id="1226" name="Google Shape;1226;p69"/>
            <p:cNvSpPr/>
            <p:nvPr/>
          </p:nvSpPr>
          <p:spPr>
            <a:xfrm>
              <a:off x="10445680" y="2862227"/>
              <a:ext cx="139451" cy="125400"/>
            </a:xfrm>
            <a:custGeom>
              <a:rect b="b" l="l" r="r" t="t"/>
              <a:pathLst>
                <a:path extrusionOk="0" h="1767" w="1965">
                  <a:moveTo>
                    <a:pt x="0" y="1"/>
                  </a:moveTo>
                  <a:lnTo>
                    <a:pt x="1350" y="1766"/>
                  </a:lnTo>
                  <a:lnTo>
                    <a:pt x="1965" y="9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9"/>
            <p:cNvSpPr/>
            <p:nvPr/>
          </p:nvSpPr>
          <p:spPr>
            <a:xfrm>
              <a:off x="10227664" y="2359486"/>
              <a:ext cx="726423" cy="587682"/>
            </a:xfrm>
            <a:custGeom>
              <a:rect b="b" l="l" r="r" t="t"/>
              <a:pathLst>
                <a:path extrusionOk="0" h="8281" w="10236">
                  <a:moveTo>
                    <a:pt x="10235" y="1"/>
                  </a:moveTo>
                  <a:lnTo>
                    <a:pt x="121" y="5979"/>
                  </a:lnTo>
                  <a:cubicBezTo>
                    <a:pt x="43" y="6026"/>
                    <a:pt x="0" y="6116"/>
                    <a:pt x="13" y="6207"/>
                  </a:cubicBezTo>
                  <a:cubicBezTo>
                    <a:pt x="27" y="6298"/>
                    <a:pt x="93" y="6371"/>
                    <a:pt x="183" y="6392"/>
                  </a:cubicBezTo>
                  <a:lnTo>
                    <a:pt x="7983" y="8265"/>
                  </a:lnTo>
                  <a:cubicBezTo>
                    <a:pt x="8027" y="8275"/>
                    <a:pt x="8071" y="8280"/>
                    <a:pt x="8115" y="8280"/>
                  </a:cubicBezTo>
                  <a:cubicBezTo>
                    <a:pt x="8222" y="8280"/>
                    <a:pt x="8327" y="8250"/>
                    <a:pt x="8417" y="8192"/>
                  </a:cubicBezTo>
                  <a:cubicBezTo>
                    <a:pt x="8546" y="8109"/>
                    <a:pt x="8637" y="7978"/>
                    <a:pt x="8666" y="7828"/>
                  </a:cubicBezTo>
                  <a:lnTo>
                    <a:pt x="102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9"/>
            <p:cNvSpPr/>
            <p:nvPr/>
          </p:nvSpPr>
          <p:spPr>
            <a:xfrm>
              <a:off x="10445680" y="2359486"/>
              <a:ext cx="508411" cy="560288"/>
            </a:xfrm>
            <a:custGeom>
              <a:rect b="b" l="l" r="r" t="t"/>
              <a:pathLst>
                <a:path extrusionOk="0" h="7895" w="7164">
                  <a:moveTo>
                    <a:pt x="7163" y="1"/>
                  </a:moveTo>
                  <a:lnTo>
                    <a:pt x="0" y="7085"/>
                  </a:lnTo>
                  <a:lnTo>
                    <a:pt x="1612" y="7895"/>
                  </a:lnTo>
                  <a:lnTo>
                    <a:pt x="1612" y="7895"/>
                  </a:lnTo>
                  <a:lnTo>
                    <a:pt x="1258" y="7390"/>
                  </a:lnTo>
                  <a:lnTo>
                    <a:pt x="71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9"/>
            <p:cNvSpPr/>
            <p:nvPr/>
          </p:nvSpPr>
          <p:spPr>
            <a:xfrm>
              <a:off x="10534888" y="2883873"/>
              <a:ext cx="53155" cy="103754"/>
            </a:xfrm>
            <a:custGeom>
              <a:rect b="b" l="l" r="r" t="t"/>
              <a:pathLst>
                <a:path extrusionOk="0" h="1462" w="749">
                  <a:moveTo>
                    <a:pt x="1" y="1"/>
                  </a:moveTo>
                  <a:lnTo>
                    <a:pt x="93" y="1461"/>
                  </a:lnTo>
                  <a:lnTo>
                    <a:pt x="749" y="17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69"/>
          <p:cNvGrpSpPr/>
          <p:nvPr/>
        </p:nvGrpSpPr>
        <p:grpSpPr>
          <a:xfrm>
            <a:off x="4468659" y="3134747"/>
            <a:ext cx="1256812" cy="1153258"/>
            <a:chOff x="5776629" y="3202568"/>
            <a:chExt cx="949971" cy="871765"/>
          </a:xfrm>
        </p:grpSpPr>
        <p:sp>
          <p:nvSpPr>
            <p:cNvPr id="1231" name="Google Shape;1231;p69"/>
            <p:cNvSpPr/>
            <p:nvPr/>
          </p:nvSpPr>
          <p:spPr>
            <a:xfrm>
              <a:off x="5776629" y="3202568"/>
              <a:ext cx="949971" cy="871765"/>
            </a:xfrm>
            <a:custGeom>
              <a:rect b="b" l="l" r="r" t="t"/>
              <a:pathLst>
                <a:path extrusionOk="0" h="12284" w="13386">
                  <a:moveTo>
                    <a:pt x="6649" y="0"/>
                  </a:moveTo>
                  <a:cubicBezTo>
                    <a:pt x="5003" y="0"/>
                    <a:pt x="3416" y="568"/>
                    <a:pt x="2202" y="1600"/>
                  </a:cubicBezTo>
                  <a:cubicBezTo>
                    <a:pt x="909" y="2695"/>
                    <a:pt x="143" y="4224"/>
                    <a:pt x="71" y="5852"/>
                  </a:cubicBezTo>
                  <a:cubicBezTo>
                    <a:pt x="0" y="7479"/>
                    <a:pt x="629" y="9070"/>
                    <a:pt x="1821" y="10275"/>
                  </a:cubicBezTo>
                  <a:cubicBezTo>
                    <a:pt x="3012" y="11480"/>
                    <a:pt x="4667" y="12200"/>
                    <a:pt x="6423" y="12277"/>
                  </a:cubicBezTo>
                  <a:cubicBezTo>
                    <a:pt x="6529" y="12282"/>
                    <a:pt x="6635" y="12284"/>
                    <a:pt x="6741" y="12284"/>
                  </a:cubicBezTo>
                  <a:cubicBezTo>
                    <a:pt x="8385" y="12284"/>
                    <a:pt x="9970" y="11716"/>
                    <a:pt x="11184" y="10686"/>
                  </a:cubicBezTo>
                  <a:cubicBezTo>
                    <a:pt x="12477" y="9590"/>
                    <a:pt x="13243" y="8061"/>
                    <a:pt x="13314" y="6433"/>
                  </a:cubicBezTo>
                  <a:cubicBezTo>
                    <a:pt x="13385" y="4807"/>
                    <a:pt x="12756" y="3215"/>
                    <a:pt x="11565" y="2010"/>
                  </a:cubicBezTo>
                  <a:cubicBezTo>
                    <a:pt x="10374" y="805"/>
                    <a:pt x="8719" y="84"/>
                    <a:pt x="6963" y="7"/>
                  </a:cubicBezTo>
                  <a:cubicBezTo>
                    <a:pt x="6858" y="3"/>
                    <a:pt x="6753" y="0"/>
                    <a:pt x="66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9"/>
            <p:cNvSpPr/>
            <p:nvPr/>
          </p:nvSpPr>
          <p:spPr>
            <a:xfrm>
              <a:off x="5821197" y="3210232"/>
              <a:ext cx="859558" cy="860055"/>
            </a:xfrm>
            <a:custGeom>
              <a:rect b="b" l="l" r="r" t="t"/>
              <a:pathLst>
                <a:path extrusionOk="0" h="12119" w="12112">
                  <a:moveTo>
                    <a:pt x="5988" y="150"/>
                  </a:moveTo>
                  <a:cubicBezTo>
                    <a:pt x="5991" y="150"/>
                    <a:pt x="5994" y="150"/>
                    <a:pt x="5996" y="150"/>
                  </a:cubicBezTo>
                  <a:cubicBezTo>
                    <a:pt x="6051" y="151"/>
                    <a:pt x="6110" y="166"/>
                    <a:pt x="6171" y="192"/>
                  </a:cubicBezTo>
                  <a:cubicBezTo>
                    <a:pt x="6222" y="217"/>
                    <a:pt x="6275" y="250"/>
                    <a:pt x="6327" y="293"/>
                  </a:cubicBezTo>
                  <a:cubicBezTo>
                    <a:pt x="6415" y="365"/>
                    <a:pt x="6499" y="460"/>
                    <a:pt x="6584" y="583"/>
                  </a:cubicBezTo>
                  <a:cubicBezTo>
                    <a:pt x="6712" y="773"/>
                    <a:pt x="6826" y="999"/>
                    <a:pt x="6941" y="1294"/>
                  </a:cubicBezTo>
                  <a:lnTo>
                    <a:pt x="6941" y="1295"/>
                  </a:lnTo>
                  <a:lnTo>
                    <a:pt x="6053" y="1292"/>
                  </a:lnTo>
                  <a:lnTo>
                    <a:pt x="5088" y="1295"/>
                  </a:lnTo>
                  <a:cubicBezTo>
                    <a:pt x="5194" y="989"/>
                    <a:pt x="5295" y="766"/>
                    <a:pt x="5417" y="573"/>
                  </a:cubicBezTo>
                  <a:cubicBezTo>
                    <a:pt x="5499" y="445"/>
                    <a:pt x="5578" y="352"/>
                    <a:pt x="5666" y="279"/>
                  </a:cubicBezTo>
                  <a:cubicBezTo>
                    <a:pt x="5718" y="236"/>
                    <a:pt x="5771" y="203"/>
                    <a:pt x="5823" y="183"/>
                  </a:cubicBezTo>
                  <a:cubicBezTo>
                    <a:pt x="5876" y="160"/>
                    <a:pt x="5933" y="150"/>
                    <a:pt x="5988" y="150"/>
                  </a:cubicBezTo>
                  <a:close/>
                  <a:moveTo>
                    <a:pt x="6349" y="157"/>
                  </a:moveTo>
                  <a:lnTo>
                    <a:pt x="6349" y="157"/>
                  </a:lnTo>
                  <a:cubicBezTo>
                    <a:pt x="6540" y="183"/>
                    <a:pt x="6724" y="223"/>
                    <a:pt x="6904" y="277"/>
                  </a:cubicBezTo>
                  <a:cubicBezTo>
                    <a:pt x="7221" y="373"/>
                    <a:pt x="7532" y="518"/>
                    <a:pt x="7829" y="705"/>
                  </a:cubicBezTo>
                  <a:cubicBezTo>
                    <a:pt x="8084" y="868"/>
                    <a:pt x="8333" y="1069"/>
                    <a:pt x="8569" y="1301"/>
                  </a:cubicBezTo>
                  <a:lnTo>
                    <a:pt x="8017" y="1299"/>
                  </a:lnTo>
                  <a:cubicBezTo>
                    <a:pt x="7805" y="1296"/>
                    <a:pt x="7592" y="1296"/>
                    <a:pt x="7381" y="1296"/>
                  </a:cubicBezTo>
                  <a:lnTo>
                    <a:pt x="7087" y="1295"/>
                  </a:lnTo>
                  <a:lnTo>
                    <a:pt x="7086" y="1290"/>
                  </a:lnTo>
                  <a:cubicBezTo>
                    <a:pt x="7080" y="1274"/>
                    <a:pt x="7073" y="1258"/>
                    <a:pt x="7066" y="1244"/>
                  </a:cubicBezTo>
                  <a:cubicBezTo>
                    <a:pt x="6943" y="941"/>
                    <a:pt x="6824" y="709"/>
                    <a:pt x="6687" y="512"/>
                  </a:cubicBezTo>
                  <a:cubicBezTo>
                    <a:pt x="6591" y="379"/>
                    <a:pt x="6503" y="279"/>
                    <a:pt x="6404" y="199"/>
                  </a:cubicBezTo>
                  <a:cubicBezTo>
                    <a:pt x="6386" y="184"/>
                    <a:pt x="6369" y="171"/>
                    <a:pt x="6349" y="157"/>
                  </a:cubicBezTo>
                  <a:close/>
                  <a:moveTo>
                    <a:pt x="5662" y="135"/>
                  </a:moveTo>
                  <a:lnTo>
                    <a:pt x="5662" y="135"/>
                  </a:lnTo>
                  <a:cubicBezTo>
                    <a:pt x="5638" y="151"/>
                    <a:pt x="5614" y="167"/>
                    <a:pt x="5591" y="187"/>
                  </a:cubicBezTo>
                  <a:cubicBezTo>
                    <a:pt x="5493" y="267"/>
                    <a:pt x="5406" y="368"/>
                    <a:pt x="5315" y="507"/>
                  </a:cubicBezTo>
                  <a:cubicBezTo>
                    <a:pt x="5184" y="707"/>
                    <a:pt x="5076" y="937"/>
                    <a:pt x="4963" y="1253"/>
                  </a:cubicBezTo>
                  <a:cubicBezTo>
                    <a:pt x="4957" y="1268"/>
                    <a:pt x="4953" y="1283"/>
                    <a:pt x="4948" y="1297"/>
                  </a:cubicBezTo>
                  <a:lnTo>
                    <a:pt x="4806" y="1297"/>
                  </a:lnTo>
                  <a:cubicBezTo>
                    <a:pt x="4568" y="1297"/>
                    <a:pt x="4330" y="1299"/>
                    <a:pt x="4092" y="1300"/>
                  </a:cubicBezTo>
                  <a:lnTo>
                    <a:pt x="3228" y="1306"/>
                  </a:lnTo>
                  <a:cubicBezTo>
                    <a:pt x="3461" y="1074"/>
                    <a:pt x="3710" y="873"/>
                    <a:pt x="3964" y="710"/>
                  </a:cubicBezTo>
                  <a:cubicBezTo>
                    <a:pt x="4261" y="523"/>
                    <a:pt x="4572" y="379"/>
                    <a:pt x="4889" y="280"/>
                  </a:cubicBezTo>
                  <a:cubicBezTo>
                    <a:pt x="5141" y="202"/>
                    <a:pt x="5401" y="154"/>
                    <a:pt x="5662" y="135"/>
                  </a:cubicBezTo>
                  <a:close/>
                  <a:moveTo>
                    <a:pt x="6995" y="1444"/>
                  </a:moveTo>
                  <a:cubicBezTo>
                    <a:pt x="7064" y="1638"/>
                    <a:pt x="7125" y="1839"/>
                    <a:pt x="7184" y="2060"/>
                  </a:cubicBezTo>
                  <a:cubicBezTo>
                    <a:pt x="7249" y="2309"/>
                    <a:pt x="7307" y="2566"/>
                    <a:pt x="7360" y="2846"/>
                  </a:cubicBezTo>
                  <a:cubicBezTo>
                    <a:pt x="7405" y="3090"/>
                    <a:pt x="7445" y="3347"/>
                    <a:pt x="7480" y="3611"/>
                  </a:cubicBezTo>
                  <a:lnTo>
                    <a:pt x="6054" y="3606"/>
                  </a:lnTo>
                  <a:lnTo>
                    <a:pt x="4673" y="3609"/>
                  </a:lnTo>
                  <a:lnTo>
                    <a:pt x="4630" y="3609"/>
                  </a:lnTo>
                  <a:cubicBezTo>
                    <a:pt x="4657" y="3355"/>
                    <a:pt x="4690" y="3103"/>
                    <a:pt x="4726" y="2862"/>
                  </a:cubicBezTo>
                  <a:cubicBezTo>
                    <a:pt x="4770" y="2579"/>
                    <a:pt x="4818" y="2320"/>
                    <a:pt x="4874" y="2070"/>
                  </a:cubicBezTo>
                  <a:cubicBezTo>
                    <a:pt x="4925" y="1846"/>
                    <a:pt x="4980" y="1640"/>
                    <a:pt x="5042" y="1444"/>
                  </a:cubicBezTo>
                  <a:lnTo>
                    <a:pt x="6053" y="1448"/>
                  </a:lnTo>
                  <a:lnTo>
                    <a:pt x="6995" y="1444"/>
                  </a:lnTo>
                  <a:close/>
                  <a:moveTo>
                    <a:pt x="3104" y="1432"/>
                  </a:moveTo>
                  <a:lnTo>
                    <a:pt x="4092" y="1439"/>
                  </a:lnTo>
                  <a:cubicBezTo>
                    <a:pt x="4323" y="1442"/>
                    <a:pt x="4555" y="1442"/>
                    <a:pt x="4786" y="1442"/>
                  </a:cubicBezTo>
                  <a:lnTo>
                    <a:pt x="4898" y="1442"/>
                  </a:lnTo>
                  <a:cubicBezTo>
                    <a:pt x="4837" y="1630"/>
                    <a:pt x="4784" y="1824"/>
                    <a:pt x="4734" y="2036"/>
                  </a:cubicBezTo>
                  <a:cubicBezTo>
                    <a:pt x="4674" y="2288"/>
                    <a:pt x="4621" y="2550"/>
                    <a:pt x="4573" y="2836"/>
                  </a:cubicBezTo>
                  <a:cubicBezTo>
                    <a:pt x="4531" y="3085"/>
                    <a:pt x="4494" y="3344"/>
                    <a:pt x="4463" y="3607"/>
                  </a:cubicBezTo>
                  <a:lnTo>
                    <a:pt x="4253" y="3607"/>
                  </a:lnTo>
                  <a:cubicBezTo>
                    <a:pt x="3932" y="3607"/>
                    <a:pt x="3610" y="3609"/>
                    <a:pt x="3289" y="3610"/>
                  </a:cubicBezTo>
                  <a:lnTo>
                    <a:pt x="1908" y="3617"/>
                  </a:lnTo>
                  <a:lnTo>
                    <a:pt x="1834" y="3618"/>
                  </a:lnTo>
                  <a:cubicBezTo>
                    <a:pt x="2015" y="3085"/>
                    <a:pt x="2250" y="2593"/>
                    <a:pt x="2536" y="2156"/>
                  </a:cubicBezTo>
                  <a:cubicBezTo>
                    <a:pt x="2705" y="1898"/>
                    <a:pt x="2895" y="1654"/>
                    <a:pt x="3104" y="1432"/>
                  </a:cubicBezTo>
                  <a:close/>
                  <a:moveTo>
                    <a:pt x="8692" y="1435"/>
                  </a:moveTo>
                  <a:cubicBezTo>
                    <a:pt x="8900" y="1657"/>
                    <a:pt x="9089" y="1899"/>
                    <a:pt x="9257" y="2156"/>
                  </a:cubicBezTo>
                  <a:cubicBezTo>
                    <a:pt x="9544" y="2594"/>
                    <a:pt x="9782" y="3086"/>
                    <a:pt x="9962" y="3621"/>
                  </a:cubicBezTo>
                  <a:lnTo>
                    <a:pt x="7645" y="3610"/>
                  </a:lnTo>
                  <a:cubicBezTo>
                    <a:pt x="7607" y="3335"/>
                    <a:pt x="7563" y="3070"/>
                    <a:pt x="7512" y="2815"/>
                  </a:cubicBezTo>
                  <a:cubicBezTo>
                    <a:pt x="7455" y="2531"/>
                    <a:pt x="7394" y="2271"/>
                    <a:pt x="7324" y="2021"/>
                  </a:cubicBezTo>
                  <a:cubicBezTo>
                    <a:pt x="7268" y="1815"/>
                    <a:pt x="7207" y="1625"/>
                    <a:pt x="7141" y="1443"/>
                  </a:cubicBezTo>
                  <a:lnTo>
                    <a:pt x="7381" y="1443"/>
                  </a:lnTo>
                  <a:cubicBezTo>
                    <a:pt x="7592" y="1443"/>
                    <a:pt x="7805" y="1441"/>
                    <a:pt x="8017" y="1440"/>
                  </a:cubicBezTo>
                  <a:lnTo>
                    <a:pt x="8692" y="1435"/>
                  </a:lnTo>
                  <a:close/>
                  <a:moveTo>
                    <a:pt x="7500" y="3756"/>
                  </a:moveTo>
                  <a:cubicBezTo>
                    <a:pt x="7528" y="3989"/>
                    <a:pt x="7552" y="4220"/>
                    <a:pt x="7570" y="4444"/>
                  </a:cubicBezTo>
                  <a:cubicBezTo>
                    <a:pt x="7610" y="4918"/>
                    <a:pt x="7631" y="5416"/>
                    <a:pt x="7634" y="5923"/>
                  </a:cubicBezTo>
                  <a:lnTo>
                    <a:pt x="6054" y="5921"/>
                  </a:lnTo>
                  <a:lnTo>
                    <a:pt x="4513" y="5923"/>
                  </a:lnTo>
                  <a:cubicBezTo>
                    <a:pt x="4514" y="5136"/>
                    <a:pt x="4547" y="4426"/>
                    <a:pt x="4615" y="3756"/>
                  </a:cubicBezTo>
                  <a:lnTo>
                    <a:pt x="6054" y="3759"/>
                  </a:lnTo>
                  <a:lnTo>
                    <a:pt x="7500" y="3756"/>
                  </a:lnTo>
                  <a:close/>
                  <a:moveTo>
                    <a:pt x="1793" y="3745"/>
                  </a:moveTo>
                  <a:lnTo>
                    <a:pt x="3290" y="3754"/>
                  </a:lnTo>
                  <a:cubicBezTo>
                    <a:pt x="3613" y="3756"/>
                    <a:pt x="3934" y="3756"/>
                    <a:pt x="4256" y="3756"/>
                  </a:cubicBezTo>
                  <a:lnTo>
                    <a:pt x="4448" y="3756"/>
                  </a:lnTo>
                  <a:cubicBezTo>
                    <a:pt x="4422" y="3990"/>
                    <a:pt x="4400" y="4226"/>
                    <a:pt x="4384" y="4455"/>
                  </a:cubicBezTo>
                  <a:cubicBezTo>
                    <a:pt x="4363" y="4719"/>
                    <a:pt x="4348" y="4993"/>
                    <a:pt x="4338" y="5268"/>
                  </a:cubicBezTo>
                  <a:cubicBezTo>
                    <a:pt x="4330" y="5510"/>
                    <a:pt x="4325" y="5725"/>
                    <a:pt x="4323" y="5923"/>
                  </a:cubicBezTo>
                  <a:lnTo>
                    <a:pt x="1549" y="5932"/>
                  </a:lnTo>
                  <a:lnTo>
                    <a:pt x="1446" y="5933"/>
                  </a:lnTo>
                  <a:cubicBezTo>
                    <a:pt x="1452" y="5624"/>
                    <a:pt x="1473" y="5322"/>
                    <a:pt x="1511" y="5032"/>
                  </a:cubicBezTo>
                  <a:cubicBezTo>
                    <a:pt x="1555" y="4683"/>
                    <a:pt x="1623" y="4344"/>
                    <a:pt x="1710" y="4027"/>
                  </a:cubicBezTo>
                  <a:cubicBezTo>
                    <a:pt x="1732" y="3941"/>
                    <a:pt x="1759" y="3851"/>
                    <a:pt x="1793" y="3745"/>
                  </a:cubicBezTo>
                  <a:close/>
                  <a:moveTo>
                    <a:pt x="10004" y="3746"/>
                  </a:moveTo>
                  <a:cubicBezTo>
                    <a:pt x="10037" y="3851"/>
                    <a:pt x="10064" y="3939"/>
                    <a:pt x="10087" y="4024"/>
                  </a:cubicBezTo>
                  <a:cubicBezTo>
                    <a:pt x="10251" y="4629"/>
                    <a:pt x="10341" y="5271"/>
                    <a:pt x="10352" y="5933"/>
                  </a:cubicBezTo>
                  <a:lnTo>
                    <a:pt x="7811" y="5924"/>
                  </a:lnTo>
                  <a:cubicBezTo>
                    <a:pt x="7808" y="5412"/>
                    <a:pt x="7783" y="4910"/>
                    <a:pt x="7741" y="4430"/>
                  </a:cubicBezTo>
                  <a:cubicBezTo>
                    <a:pt x="7720" y="4213"/>
                    <a:pt x="7696" y="3986"/>
                    <a:pt x="7666" y="3756"/>
                  </a:cubicBezTo>
                  <a:lnTo>
                    <a:pt x="10004" y="3746"/>
                  </a:lnTo>
                  <a:close/>
                  <a:moveTo>
                    <a:pt x="7635" y="6068"/>
                  </a:moveTo>
                  <a:cubicBezTo>
                    <a:pt x="7635" y="6613"/>
                    <a:pt x="7615" y="7152"/>
                    <a:pt x="7575" y="7670"/>
                  </a:cubicBezTo>
                  <a:cubicBezTo>
                    <a:pt x="7562" y="7845"/>
                    <a:pt x="7544" y="8031"/>
                    <a:pt x="7522" y="8235"/>
                  </a:cubicBezTo>
                  <a:lnTo>
                    <a:pt x="6054" y="8233"/>
                  </a:lnTo>
                  <a:lnTo>
                    <a:pt x="4673" y="8235"/>
                  </a:lnTo>
                  <a:lnTo>
                    <a:pt x="4617" y="8235"/>
                  </a:lnTo>
                  <a:cubicBezTo>
                    <a:pt x="4598" y="8037"/>
                    <a:pt x="4580" y="7860"/>
                    <a:pt x="4568" y="7695"/>
                  </a:cubicBezTo>
                  <a:cubicBezTo>
                    <a:pt x="4529" y="7170"/>
                    <a:pt x="4510" y="6628"/>
                    <a:pt x="4512" y="6081"/>
                  </a:cubicBezTo>
                  <a:lnTo>
                    <a:pt x="4512" y="6070"/>
                  </a:lnTo>
                  <a:lnTo>
                    <a:pt x="4513" y="6070"/>
                  </a:lnTo>
                  <a:lnTo>
                    <a:pt x="6054" y="6073"/>
                  </a:lnTo>
                  <a:lnTo>
                    <a:pt x="7635" y="6068"/>
                  </a:lnTo>
                  <a:close/>
                  <a:moveTo>
                    <a:pt x="10355" y="6060"/>
                  </a:moveTo>
                  <a:lnTo>
                    <a:pt x="10355" y="6060"/>
                  </a:lnTo>
                  <a:cubicBezTo>
                    <a:pt x="10353" y="6762"/>
                    <a:pt x="10262" y="7446"/>
                    <a:pt x="10087" y="8089"/>
                  </a:cubicBezTo>
                  <a:cubicBezTo>
                    <a:pt x="10072" y="8142"/>
                    <a:pt x="10056" y="8195"/>
                    <a:pt x="10040" y="8246"/>
                  </a:cubicBezTo>
                  <a:lnTo>
                    <a:pt x="7697" y="8236"/>
                  </a:lnTo>
                  <a:cubicBezTo>
                    <a:pt x="7719" y="8036"/>
                    <a:pt x="7736" y="7855"/>
                    <a:pt x="7750" y="7684"/>
                  </a:cubicBezTo>
                  <a:cubicBezTo>
                    <a:pt x="7790" y="7163"/>
                    <a:pt x="7811" y="6618"/>
                    <a:pt x="7813" y="6068"/>
                  </a:cubicBezTo>
                  <a:lnTo>
                    <a:pt x="10355" y="6060"/>
                  </a:lnTo>
                  <a:close/>
                  <a:moveTo>
                    <a:pt x="1444" y="6060"/>
                  </a:moveTo>
                  <a:lnTo>
                    <a:pt x="4322" y="6069"/>
                  </a:lnTo>
                  <a:lnTo>
                    <a:pt x="4322" y="6083"/>
                  </a:lnTo>
                  <a:cubicBezTo>
                    <a:pt x="4325" y="6637"/>
                    <a:pt x="4348" y="7184"/>
                    <a:pt x="4392" y="7711"/>
                  </a:cubicBezTo>
                  <a:cubicBezTo>
                    <a:pt x="4406" y="7871"/>
                    <a:pt x="4423" y="8044"/>
                    <a:pt x="4445" y="8236"/>
                  </a:cubicBezTo>
                  <a:lnTo>
                    <a:pt x="4294" y="8236"/>
                  </a:lnTo>
                  <a:cubicBezTo>
                    <a:pt x="3959" y="8236"/>
                    <a:pt x="3625" y="8238"/>
                    <a:pt x="3292" y="8240"/>
                  </a:cubicBezTo>
                  <a:lnTo>
                    <a:pt x="1910" y="8246"/>
                  </a:lnTo>
                  <a:lnTo>
                    <a:pt x="1760" y="8248"/>
                  </a:lnTo>
                  <a:cubicBezTo>
                    <a:pt x="1744" y="8195"/>
                    <a:pt x="1728" y="8141"/>
                    <a:pt x="1714" y="8088"/>
                  </a:cubicBezTo>
                  <a:cubicBezTo>
                    <a:pt x="1625" y="7770"/>
                    <a:pt x="1557" y="7432"/>
                    <a:pt x="1512" y="7081"/>
                  </a:cubicBezTo>
                  <a:cubicBezTo>
                    <a:pt x="1468" y="6748"/>
                    <a:pt x="1444" y="6404"/>
                    <a:pt x="1444" y="6060"/>
                  </a:cubicBezTo>
                  <a:close/>
                  <a:moveTo>
                    <a:pt x="10002" y="8373"/>
                  </a:moveTo>
                  <a:cubicBezTo>
                    <a:pt x="9816" y="8952"/>
                    <a:pt x="9565" y="9485"/>
                    <a:pt x="9255" y="9957"/>
                  </a:cubicBezTo>
                  <a:cubicBezTo>
                    <a:pt x="9115" y="10170"/>
                    <a:pt x="8962" y="10370"/>
                    <a:pt x="8800" y="10556"/>
                  </a:cubicBezTo>
                  <a:lnTo>
                    <a:pt x="7243" y="10556"/>
                  </a:lnTo>
                  <a:cubicBezTo>
                    <a:pt x="7290" y="10410"/>
                    <a:pt x="7333" y="10256"/>
                    <a:pt x="7373" y="10100"/>
                  </a:cubicBezTo>
                  <a:cubicBezTo>
                    <a:pt x="7437" y="9849"/>
                    <a:pt x="7493" y="9588"/>
                    <a:pt x="7546" y="9301"/>
                  </a:cubicBezTo>
                  <a:cubicBezTo>
                    <a:pt x="7597" y="9014"/>
                    <a:pt x="7642" y="8712"/>
                    <a:pt x="7681" y="8383"/>
                  </a:cubicBezTo>
                  <a:lnTo>
                    <a:pt x="10002" y="8373"/>
                  </a:lnTo>
                  <a:close/>
                  <a:moveTo>
                    <a:pt x="1796" y="8373"/>
                  </a:moveTo>
                  <a:lnTo>
                    <a:pt x="3290" y="8382"/>
                  </a:lnTo>
                  <a:cubicBezTo>
                    <a:pt x="3613" y="8384"/>
                    <a:pt x="3935" y="8384"/>
                    <a:pt x="4259" y="8384"/>
                  </a:cubicBezTo>
                  <a:lnTo>
                    <a:pt x="4461" y="8384"/>
                  </a:lnTo>
                  <a:cubicBezTo>
                    <a:pt x="4503" y="8725"/>
                    <a:pt x="4547" y="9032"/>
                    <a:pt x="4601" y="9327"/>
                  </a:cubicBezTo>
                  <a:cubicBezTo>
                    <a:pt x="4653" y="9612"/>
                    <a:pt x="4710" y="9872"/>
                    <a:pt x="4775" y="10126"/>
                  </a:cubicBezTo>
                  <a:cubicBezTo>
                    <a:pt x="4813" y="10272"/>
                    <a:pt x="4855" y="10417"/>
                    <a:pt x="4898" y="10557"/>
                  </a:cubicBezTo>
                  <a:lnTo>
                    <a:pt x="2996" y="10557"/>
                  </a:lnTo>
                  <a:cubicBezTo>
                    <a:pt x="2833" y="10372"/>
                    <a:pt x="2680" y="10170"/>
                    <a:pt x="2540" y="9956"/>
                  </a:cubicBezTo>
                  <a:cubicBezTo>
                    <a:pt x="2231" y="9484"/>
                    <a:pt x="1981" y="8952"/>
                    <a:pt x="1796" y="8373"/>
                  </a:cubicBezTo>
                  <a:close/>
                  <a:moveTo>
                    <a:pt x="7506" y="8385"/>
                  </a:moveTo>
                  <a:lnTo>
                    <a:pt x="7506" y="8385"/>
                  </a:lnTo>
                  <a:cubicBezTo>
                    <a:pt x="7471" y="8706"/>
                    <a:pt x="7429" y="8998"/>
                    <a:pt x="7381" y="9275"/>
                  </a:cubicBezTo>
                  <a:cubicBezTo>
                    <a:pt x="7333" y="9557"/>
                    <a:pt x="7279" y="9816"/>
                    <a:pt x="7217" y="10064"/>
                  </a:cubicBezTo>
                  <a:cubicBezTo>
                    <a:pt x="7175" y="10235"/>
                    <a:pt x="7130" y="10402"/>
                    <a:pt x="7080" y="10559"/>
                  </a:cubicBezTo>
                  <a:lnTo>
                    <a:pt x="5059" y="10559"/>
                  </a:lnTo>
                  <a:lnTo>
                    <a:pt x="5059" y="10556"/>
                  </a:lnTo>
                  <a:cubicBezTo>
                    <a:pt x="5011" y="10404"/>
                    <a:pt x="4967" y="10246"/>
                    <a:pt x="4927" y="10086"/>
                  </a:cubicBezTo>
                  <a:cubicBezTo>
                    <a:pt x="4866" y="9838"/>
                    <a:pt x="4813" y="9580"/>
                    <a:pt x="4764" y="9299"/>
                  </a:cubicBezTo>
                  <a:cubicBezTo>
                    <a:pt x="4713" y="9013"/>
                    <a:pt x="4671" y="8714"/>
                    <a:pt x="4635" y="8385"/>
                  </a:cubicBezTo>
                  <a:lnTo>
                    <a:pt x="4635" y="8385"/>
                  </a:lnTo>
                  <a:lnTo>
                    <a:pt x="6054" y="8388"/>
                  </a:lnTo>
                  <a:lnTo>
                    <a:pt x="7506" y="8385"/>
                  </a:lnTo>
                  <a:close/>
                  <a:moveTo>
                    <a:pt x="8675" y="10692"/>
                  </a:moveTo>
                  <a:lnTo>
                    <a:pt x="8614" y="10756"/>
                  </a:lnTo>
                  <a:cubicBezTo>
                    <a:pt x="8364" y="11012"/>
                    <a:pt x="8098" y="11230"/>
                    <a:pt x="7825" y="11404"/>
                  </a:cubicBezTo>
                  <a:cubicBezTo>
                    <a:pt x="7531" y="11590"/>
                    <a:pt x="7219" y="11733"/>
                    <a:pt x="6901" y="11831"/>
                  </a:cubicBezTo>
                  <a:cubicBezTo>
                    <a:pt x="6781" y="11867"/>
                    <a:pt x="6653" y="11898"/>
                    <a:pt x="6522" y="11922"/>
                  </a:cubicBezTo>
                  <a:cubicBezTo>
                    <a:pt x="6607" y="11845"/>
                    <a:pt x="6687" y="11749"/>
                    <a:pt x="6770" y="11625"/>
                  </a:cubicBezTo>
                  <a:cubicBezTo>
                    <a:pt x="6901" y="11426"/>
                    <a:pt x="7016" y="11189"/>
                    <a:pt x="7131" y="10883"/>
                  </a:cubicBezTo>
                  <a:cubicBezTo>
                    <a:pt x="7155" y="10820"/>
                    <a:pt x="7177" y="10755"/>
                    <a:pt x="7198" y="10692"/>
                  </a:cubicBezTo>
                  <a:close/>
                  <a:moveTo>
                    <a:pt x="4942" y="10692"/>
                  </a:moveTo>
                  <a:cubicBezTo>
                    <a:pt x="4967" y="10765"/>
                    <a:pt x="4992" y="10836"/>
                    <a:pt x="5018" y="10906"/>
                  </a:cubicBezTo>
                  <a:cubicBezTo>
                    <a:pt x="5135" y="11213"/>
                    <a:pt x="5252" y="11449"/>
                    <a:pt x="5385" y="11648"/>
                  </a:cubicBezTo>
                  <a:cubicBezTo>
                    <a:pt x="5478" y="11786"/>
                    <a:pt x="5568" y="11885"/>
                    <a:pt x="5669" y="11965"/>
                  </a:cubicBezTo>
                  <a:cubicBezTo>
                    <a:pt x="5673" y="11969"/>
                    <a:pt x="5676" y="11972"/>
                    <a:pt x="5681" y="11974"/>
                  </a:cubicBezTo>
                  <a:cubicBezTo>
                    <a:pt x="5412" y="11957"/>
                    <a:pt x="5147" y="11908"/>
                    <a:pt x="4890" y="11829"/>
                  </a:cubicBezTo>
                  <a:cubicBezTo>
                    <a:pt x="4572" y="11731"/>
                    <a:pt x="4261" y="11588"/>
                    <a:pt x="3966" y="11402"/>
                  </a:cubicBezTo>
                  <a:cubicBezTo>
                    <a:pt x="3694" y="11228"/>
                    <a:pt x="3427" y="11010"/>
                    <a:pt x="3178" y="10754"/>
                  </a:cubicBezTo>
                  <a:cubicBezTo>
                    <a:pt x="3158" y="10734"/>
                    <a:pt x="3139" y="10713"/>
                    <a:pt x="3119" y="10693"/>
                  </a:cubicBezTo>
                  <a:lnTo>
                    <a:pt x="4942" y="10693"/>
                  </a:lnTo>
                  <a:lnTo>
                    <a:pt x="4942" y="10692"/>
                  </a:lnTo>
                  <a:close/>
                  <a:moveTo>
                    <a:pt x="7040" y="10693"/>
                  </a:moveTo>
                  <a:cubicBezTo>
                    <a:pt x="7024" y="10739"/>
                    <a:pt x="7008" y="10785"/>
                    <a:pt x="6992" y="10830"/>
                  </a:cubicBezTo>
                  <a:cubicBezTo>
                    <a:pt x="6883" y="11128"/>
                    <a:pt x="6774" y="11357"/>
                    <a:pt x="6652" y="11546"/>
                  </a:cubicBezTo>
                  <a:cubicBezTo>
                    <a:pt x="6569" y="11673"/>
                    <a:pt x="6490" y="11767"/>
                    <a:pt x="6404" y="11840"/>
                  </a:cubicBezTo>
                  <a:cubicBezTo>
                    <a:pt x="6354" y="11883"/>
                    <a:pt x="6302" y="11918"/>
                    <a:pt x="6252" y="11941"/>
                  </a:cubicBezTo>
                  <a:cubicBezTo>
                    <a:pt x="6225" y="11953"/>
                    <a:pt x="6198" y="11963"/>
                    <a:pt x="6169" y="11970"/>
                  </a:cubicBezTo>
                  <a:cubicBezTo>
                    <a:pt x="6124" y="11974"/>
                    <a:pt x="6078" y="11975"/>
                    <a:pt x="6032" y="11977"/>
                  </a:cubicBezTo>
                  <a:lnTo>
                    <a:pt x="6019" y="11978"/>
                  </a:lnTo>
                  <a:cubicBezTo>
                    <a:pt x="5981" y="11973"/>
                    <a:pt x="5947" y="11963"/>
                    <a:pt x="5912" y="11951"/>
                  </a:cubicBezTo>
                  <a:cubicBezTo>
                    <a:pt x="5860" y="11929"/>
                    <a:pt x="5809" y="11898"/>
                    <a:pt x="5757" y="11855"/>
                  </a:cubicBezTo>
                  <a:cubicBezTo>
                    <a:pt x="5670" y="11787"/>
                    <a:pt x="5588" y="11692"/>
                    <a:pt x="5504" y="11568"/>
                  </a:cubicBezTo>
                  <a:cubicBezTo>
                    <a:pt x="5379" y="11378"/>
                    <a:pt x="5269" y="11151"/>
                    <a:pt x="5160" y="10855"/>
                  </a:cubicBezTo>
                  <a:cubicBezTo>
                    <a:pt x="5139" y="10801"/>
                    <a:pt x="5120" y="10747"/>
                    <a:pt x="5103" y="10693"/>
                  </a:cubicBezTo>
                  <a:close/>
                  <a:moveTo>
                    <a:pt x="5899" y="1"/>
                  </a:moveTo>
                  <a:cubicBezTo>
                    <a:pt x="5547" y="1"/>
                    <a:pt x="5195" y="53"/>
                    <a:pt x="4856" y="156"/>
                  </a:cubicBezTo>
                  <a:cubicBezTo>
                    <a:pt x="4523" y="257"/>
                    <a:pt x="4199" y="402"/>
                    <a:pt x="3895" y="593"/>
                  </a:cubicBezTo>
                  <a:cubicBezTo>
                    <a:pt x="3588" y="785"/>
                    <a:pt x="3293" y="1026"/>
                    <a:pt x="3019" y="1307"/>
                  </a:cubicBezTo>
                  <a:lnTo>
                    <a:pt x="2782" y="1311"/>
                  </a:lnTo>
                  <a:cubicBezTo>
                    <a:pt x="2566" y="1313"/>
                    <a:pt x="2351" y="1316"/>
                    <a:pt x="2133" y="1318"/>
                  </a:cubicBezTo>
                  <a:cubicBezTo>
                    <a:pt x="2106" y="1320"/>
                    <a:pt x="2084" y="1342"/>
                    <a:pt x="2084" y="1368"/>
                  </a:cubicBezTo>
                  <a:lnTo>
                    <a:pt x="2085" y="1391"/>
                  </a:lnTo>
                  <a:lnTo>
                    <a:pt x="2116" y="1419"/>
                  </a:lnTo>
                  <a:lnTo>
                    <a:pt x="2134" y="1419"/>
                  </a:lnTo>
                  <a:cubicBezTo>
                    <a:pt x="2354" y="1423"/>
                    <a:pt x="2573" y="1426"/>
                    <a:pt x="2793" y="1428"/>
                  </a:cubicBezTo>
                  <a:lnTo>
                    <a:pt x="2905" y="1429"/>
                  </a:lnTo>
                  <a:cubicBezTo>
                    <a:pt x="2723" y="1630"/>
                    <a:pt x="2556" y="1844"/>
                    <a:pt x="2405" y="2065"/>
                  </a:cubicBezTo>
                  <a:cubicBezTo>
                    <a:pt x="2091" y="2531"/>
                    <a:pt x="1834" y="3054"/>
                    <a:pt x="1640" y="3621"/>
                  </a:cubicBezTo>
                  <a:lnTo>
                    <a:pt x="530" y="3632"/>
                  </a:lnTo>
                  <a:cubicBezTo>
                    <a:pt x="504" y="3633"/>
                    <a:pt x="481" y="3654"/>
                    <a:pt x="481" y="3682"/>
                  </a:cubicBezTo>
                  <a:cubicBezTo>
                    <a:pt x="481" y="3710"/>
                    <a:pt x="504" y="3733"/>
                    <a:pt x="532" y="3733"/>
                  </a:cubicBezTo>
                  <a:lnTo>
                    <a:pt x="1598" y="3742"/>
                  </a:lnTo>
                  <a:cubicBezTo>
                    <a:pt x="1572" y="3825"/>
                    <a:pt x="1547" y="3901"/>
                    <a:pt x="1528" y="3974"/>
                  </a:cubicBezTo>
                  <a:cubicBezTo>
                    <a:pt x="1433" y="4309"/>
                    <a:pt x="1362" y="4656"/>
                    <a:pt x="1315" y="5005"/>
                  </a:cubicBezTo>
                  <a:cubicBezTo>
                    <a:pt x="1275" y="5303"/>
                    <a:pt x="1252" y="5617"/>
                    <a:pt x="1245" y="5935"/>
                  </a:cubicBezTo>
                  <a:lnTo>
                    <a:pt x="51" y="5944"/>
                  </a:lnTo>
                  <a:cubicBezTo>
                    <a:pt x="24" y="5944"/>
                    <a:pt x="1" y="5967"/>
                    <a:pt x="1" y="5994"/>
                  </a:cubicBezTo>
                  <a:cubicBezTo>
                    <a:pt x="1" y="6023"/>
                    <a:pt x="24" y="6046"/>
                    <a:pt x="52" y="6046"/>
                  </a:cubicBezTo>
                  <a:lnTo>
                    <a:pt x="1244" y="6055"/>
                  </a:lnTo>
                  <a:cubicBezTo>
                    <a:pt x="1245" y="6409"/>
                    <a:pt x="1269" y="6763"/>
                    <a:pt x="1315" y="7105"/>
                  </a:cubicBezTo>
                  <a:cubicBezTo>
                    <a:pt x="1362" y="7454"/>
                    <a:pt x="1432" y="7802"/>
                    <a:pt x="1526" y="8138"/>
                  </a:cubicBezTo>
                  <a:cubicBezTo>
                    <a:pt x="1536" y="8174"/>
                    <a:pt x="1547" y="8212"/>
                    <a:pt x="1560" y="8248"/>
                  </a:cubicBezTo>
                  <a:lnTo>
                    <a:pt x="532" y="8257"/>
                  </a:lnTo>
                  <a:cubicBezTo>
                    <a:pt x="504" y="8257"/>
                    <a:pt x="481" y="8280"/>
                    <a:pt x="481" y="8308"/>
                  </a:cubicBezTo>
                  <a:cubicBezTo>
                    <a:pt x="481" y="8336"/>
                    <a:pt x="504" y="8358"/>
                    <a:pt x="532" y="8358"/>
                  </a:cubicBezTo>
                  <a:lnTo>
                    <a:pt x="1597" y="8368"/>
                  </a:lnTo>
                  <a:cubicBezTo>
                    <a:pt x="1793" y="8982"/>
                    <a:pt x="2064" y="9546"/>
                    <a:pt x="2401" y="10048"/>
                  </a:cubicBezTo>
                  <a:cubicBezTo>
                    <a:pt x="2519" y="10222"/>
                    <a:pt x="2647" y="10391"/>
                    <a:pt x="2785" y="10554"/>
                  </a:cubicBezTo>
                  <a:lnTo>
                    <a:pt x="2331" y="10554"/>
                  </a:lnTo>
                  <a:cubicBezTo>
                    <a:pt x="2294" y="10554"/>
                    <a:pt x="2263" y="10584"/>
                    <a:pt x="2263" y="10622"/>
                  </a:cubicBezTo>
                  <a:cubicBezTo>
                    <a:pt x="2263" y="10659"/>
                    <a:pt x="2294" y="10690"/>
                    <a:pt x="2331" y="10690"/>
                  </a:cubicBezTo>
                  <a:lnTo>
                    <a:pt x="2903" y="10690"/>
                  </a:lnTo>
                  <a:cubicBezTo>
                    <a:pt x="3203" y="11022"/>
                    <a:pt x="3536" y="11303"/>
                    <a:pt x="3893" y="11525"/>
                  </a:cubicBezTo>
                  <a:cubicBezTo>
                    <a:pt x="4199" y="11716"/>
                    <a:pt x="4523" y="11863"/>
                    <a:pt x="4855" y="11963"/>
                  </a:cubicBezTo>
                  <a:cubicBezTo>
                    <a:pt x="5195" y="12066"/>
                    <a:pt x="5547" y="12119"/>
                    <a:pt x="5899" y="12119"/>
                  </a:cubicBezTo>
                  <a:cubicBezTo>
                    <a:pt x="5904" y="12119"/>
                    <a:pt x="5909" y="12119"/>
                    <a:pt x="5914" y="12119"/>
                  </a:cubicBezTo>
                  <a:cubicBezTo>
                    <a:pt x="5935" y="12119"/>
                    <a:pt x="5954" y="12117"/>
                    <a:pt x="5975" y="12115"/>
                  </a:cubicBezTo>
                  <a:lnTo>
                    <a:pt x="6008" y="12113"/>
                  </a:lnTo>
                  <a:cubicBezTo>
                    <a:pt x="6032" y="12117"/>
                    <a:pt x="6052" y="12118"/>
                    <a:pt x="6071" y="12118"/>
                  </a:cubicBezTo>
                  <a:cubicBezTo>
                    <a:pt x="6077" y="12118"/>
                    <a:pt x="6083" y="12118"/>
                    <a:pt x="6088" y="12118"/>
                  </a:cubicBezTo>
                  <a:cubicBezTo>
                    <a:pt x="6123" y="12118"/>
                    <a:pt x="6158" y="12112"/>
                    <a:pt x="6189" y="12105"/>
                  </a:cubicBezTo>
                  <a:cubicBezTo>
                    <a:pt x="6446" y="12083"/>
                    <a:pt x="6702" y="12035"/>
                    <a:pt x="6944" y="11962"/>
                  </a:cubicBezTo>
                  <a:cubicBezTo>
                    <a:pt x="7276" y="11863"/>
                    <a:pt x="7599" y="11714"/>
                    <a:pt x="7905" y="11524"/>
                  </a:cubicBezTo>
                  <a:cubicBezTo>
                    <a:pt x="8259" y="11301"/>
                    <a:pt x="8590" y="11022"/>
                    <a:pt x="8890" y="10691"/>
                  </a:cubicBezTo>
                  <a:lnTo>
                    <a:pt x="10178" y="10691"/>
                  </a:lnTo>
                  <a:cubicBezTo>
                    <a:pt x="10215" y="10691"/>
                    <a:pt x="10246" y="10660"/>
                    <a:pt x="10246" y="10623"/>
                  </a:cubicBezTo>
                  <a:cubicBezTo>
                    <a:pt x="10246" y="10585"/>
                    <a:pt x="10216" y="10555"/>
                    <a:pt x="10178" y="10555"/>
                  </a:cubicBezTo>
                  <a:lnTo>
                    <a:pt x="9009" y="10555"/>
                  </a:lnTo>
                  <a:cubicBezTo>
                    <a:pt x="9147" y="10391"/>
                    <a:pt x="9276" y="10221"/>
                    <a:pt x="9394" y="10047"/>
                  </a:cubicBezTo>
                  <a:cubicBezTo>
                    <a:pt x="9730" y="9546"/>
                    <a:pt x="10000" y="8983"/>
                    <a:pt x="10195" y="8372"/>
                  </a:cubicBezTo>
                  <a:lnTo>
                    <a:pt x="11583" y="8358"/>
                  </a:lnTo>
                  <a:cubicBezTo>
                    <a:pt x="11610" y="8358"/>
                    <a:pt x="11631" y="8337"/>
                    <a:pt x="11631" y="8310"/>
                  </a:cubicBezTo>
                  <a:lnTo>
                    <a:pt x="11628" y="8262"/>
                  </a:lnTo>
                  <a:lnTo>
                    <a:pt x="10234" y="8249"/>
                  </a:lnTo>
                  <a:cubicBezTo>
                    <a:pt x="10245" y="8213"/>
                    <a:pt x="10256" y="8175"/>
                    <a:pt x="10267" y="8138"/>
                  </a:cubicBezTo>
                  <a:cubicBezTo>
                    <a:pt x="10451" y="7479"/>
                    <a:pt x="10545" y="6779"/>
                    <a:pt x="10550" y="6059"/>
                  </a:cubicBezTo>
                  <a:lnTo>
                    <a:pt x="12064" y="6046"/>
                  </a:lnTo>
                  <a:lnTo>
                    <a:pt x="12065" y="6046"/>
                  </a:lnTo>
                  <a:cubicBezTo>
                    <a:pt x="12092" y="6045"/>
                    <a:pt x="12112" y="6023"/>
                    <a:pt x="12112" y="5998"/>
                  </a:cubicBezTo>
                  <a:lnTo>
                    <a:pt x="12104" y="5948"/>
                  </a:lnTo>
                  <a:lnTo>
                    <a:pt x="10559" y="5935"/>
                  </a:lnTo>
                  <a:lnTo>
                    <a:pt x="10544" y="5935"/>
                  </a:lnTo>
                  <a:cubicBezTo>
                    <a:pt x="10531" y="5255"/>
                    <a:pt x="10436" y="4597"/>
                    <a:pt x="10264" y="3976"/>
                  </a:cubicBezTo>
                  <a:cubicBezTo>
                    <a:pt x="10244" y="3906"/>
                    <a:pt x="10220" y="3830"/>
                    <a:pt x="10192" y="3745"/>
                  </a:cubicBezTo>
                  <a:lnTo>
                    <a:pt x="11581" y="3732"/>
                  </a:lnTo>
                  <a:cubicBezTo>
                    <a:pt x="11608" y="3732"/>
                    <a:pt x="11629" y="3711"/>
                    <a:pt x="11629" y="3684"/>
                  </a:cubicBezTo>
                  <a:lnTo>
                    <a:pt x="11625" y="3636"/>
                  </a:lnTo>
                  <a:lnTo>
                    <a:pt x="10200" y="3622"/>
                  </a:lnTo>
                  <a:lnTo>
                    <a:pt x="10149" y="3622"/>
                  </a:lnTo>
                  <a:cubicBezTo>
                    <a:pt x="9957" y="3056"/>
                    <a:pt x="9700" y="2535"/>
                    <a:pt x="9389" y="2070"/>
                  </a:cubicBezTo>
                  <a:cubicBezTo>
                    <a:pt x="9239" y="1849"/>
                    <a:pt x="9072" y="1635"/>
                    <a:pt x="8890" y="1435"/>
                  </a:cubicBezTo>
                  <a:lnTo>
                    <a:pt x="9346" y="1429"/>
                  </a:lnTo>
                  <a:cubicBezTo>
                    <a:pt x="9558" y="1427"/>
                    <a:pt x="9768" y="1424"/>
                    <a:pt x="9980" y="1421"/>
                  </a:cubicBezTo>
                  <a:cubicBezTo>
                    <a:pt x="10005" y="1419"/>
                    <a:pt x="10026" y="1399"/>
                    <a:pt x="10026" y="1373"/>
                  </a:cubicBezTo>
                  <a:lnTo>
                    <a:pt x="10023" y="1325"/>
                  </a:lnTo>
                  <a:lnTo>
                    <a:pt x="9980" y="1322"/>
                  </a:lnTo>
                  <a:cubicBezTo>
                    <a:pt x="9770" y="1319"/>
                    <a:pt x="9561" y="1316"/>
                    <a:pt x="9351" y="1313"/>
                  </a:cubicBezTo>
                  <a:lnTo>
                    <a:pt x="8772" y="1306"/>
                  </a:lnTo>
                  <a:cubicBezTo>
                    <a:pt x="8500" y="1026"/>
                    <a:pt x="8207" y="787"/>
                    <a:pt x="7901" y="595"/>
                  </a:cubicBezTo>
                  <a:cubicBezTo>
                    <a:pt x="7597" y="405"/>
                    <a:pt x="7274" y="258"/>
                    <a:pt x="6942" y="157"/>
                  </a:cubicBezTo>
                  <a:cubicBezTo>
                    <a:pt x="6601" y="54"/>
                    <a:pt x="6251" y="2"/>
                    <a:pt x="58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9"/>
          <p:cNvGrpSpPr/>
          <p:nvPr/>
        </p:nvGrpSpPr>
        <p:grpSpPr>
          <a:xfrm>
            <a:off x="1540300" y="3246293"/>
            <a:ext cx="2175772" cy="1085619"/>
            <a:chOff x="1540300" y="3202580"/>
            <a:chExt cx="2175772" cy="1085619"/>
          </a:xfrm>
        </p:grpSpPr>
        <p:sp>
          <p:nvSpPr>
            <p:cNvPr id="1234" name="Google Shape;1234;p69"/>
            <p:cNvSpPr/>
            <p:nvPr/>
          </p:nvSpPr>
          <p:spPr>
            <a:xfrm>
              <a:off x="1546991" y="3209161"/>
              <a:ext cx="2162500" cy="359531"/>
            </a:xfrm>
            <a:custGeom>
              <a:rect b="b" l="l" r="r" t="t"/>
              <a:pathLst>
                <a:path extrusionOk="0" h="3278" w="19716">
                  <a:moveTo>
                    <a:pt x="18116" y="1"/>
                  </a:moveTo>
                  <a:lnTo>
                    <a:pt x="1600" y="77"/>
                  </a:lnTo>
                  <a:cubicBezTo>
                    <a:pt x="717" y="77"/>
                    <a:pt x="0" y="793"/>
                    <a:pt x="0" y="1678"/>
                  </a:cubicBezTo>
                  <a:cubicBezTo>
                    <a:pt x="0" y="2560"/>
                    <a:pt x="716" y="3277"/>
                    <a:pt x="1600" y="3277"/>
                  </a:cubicBezTo>
                  <a:lnTo>
                    <a:pt x="18116" y="3200"/>
                  </a:lnTo>
                  <a:cubicBezTo>
                    <a:pt x="19000" y="3200"/>
                    <a:pt x="19715" y="2483"/>
                    <a:pt x="19715" y="1601"/>
                  </a:cubicBezTo>
                  <a:cubicBezTo>
                    <a:pt x="19715" y="718"/>
                    <a:pt x="19000" y="1"/>
                    <a:pt x="18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9"/>
            <p:cNvSpPr/>
            <p:nvPr/>
          </p:nvSpPr>
          <p:spPr>
            <a:xfrm>
              <a:off x="1540300" y="3202580"/>
              <a:ext cx="2175772" cy="372693"/>
            </a:xfrm>
            <a:custGeom>
              <a:rect b="b" l="l" r="r" t="t"/>
              <a:pathLst>
                <a:path extrusionOk="0" h="3398" w="19837">
                  <a:moveTo>
                    <a:pt x="18177" y="120"/>
                  </a:moveTo>
                  <a:cubicBezTo>
                    <a:pt x="19025" y="120"/>
                    <a:pt x="19714" y="810"/>
                    <a:pt x="19714" y="1659"/>
                  </a:cubicBezTo>
                  <a:cubicBezTo>
                    <a:pt x="19714" y="2509"/>
                    <a:pt x="19024" y="3199"/>
                    <a:pt x="18176" y="3199"/>
                  </a:cubicBezTo>
                  <a:lnTo>
                    <a:pt x="1660" y="3275"/>
                  </a:lnTo>
                  <a:cubicBezTo>
                    <a:pt x="810" y="3275"/>
                    <a:pt x="120" y="2584"/>
                    <a:pt x="120" y="1735"/>
                  </a:cubicBezTo>
                  <a:cubicBezTo>
                    <a:pt x="120" y="888"/>
                    <a:pt x="811" y="197"/>
                    <a:pt x="1661" y="197"/>
                  </a:cubicBezTo>
                  <a:lnTo>
                    <a:pt x="18177" y="120"/>
                  </a:lnTo>
                  <a:close/>
                  <a:moveTo>
                    <a:pt x="18176" y="1"/>
                  </a:moveTo>
                  <a:lnTo>
                    <a:pt x="1660" y="77"/>
                  </a:lnTo>
                  <a:cubicBezTo>
                    <a:pt x="745" y="77"/>
                    <a:pt x="0" y="820"/>
                    <a:pt x="0" y="1738"/>
                  </a:cubicBezTo>
                  <a:cubicBezTo>
                    <a:pt x="0" y="2651"/>
                    <a:pt x="745" y="3397"/>
                    <a:pt x="1661" y="3397"/>
                  </a:cubicBezTo>
                  <a:lnTo>
                    <a:pt x="18177" y="3320"/>
                  </a:lnTo>
                  <a:cubicBezTo>
                    <a:pt x="19092" y="3320"/>
                    <a:pt x="19836" y="2577"/>
                    <a:pt x="19836" y="1661"/>
                  </a:cubicBezTo>
                  <a:cubicBezTo>
                    <a:pt x="19836" y="746"/>
                    <a:pt x="19092" y="1"/>
                    <a:pt x="18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9"/>
            <p:cNvSpPr/>
            <p:nvPr/>
          </p:nvSpPr>
          <p:spPr>
            <a:xfrm>
              <a:off x="3085861" y="3501794"/>
              <a:ext cx="584388" cy="786406"/>
            </a:xfrm>
            <a:custGeom>
              <a:rect b="b" l="l" r="r" t="t"/>
              <a:pathLst>
                <a:path extrusionOk="0" h="7170" w="5328">
                  <a:moveTo>
                    <a:pt x="187" y="1"/>
                  </a:moveTo>
                  <a:cubicBezTo>
                    <a:pt x="153" y="1"/>
                    <a:pt x="119" y="11"/>
                    <a:pt x="89" y="32"/>
                  </a:cubicBezTo>
                  <a:cubicBezTo>
                    <a:pt x="31" y="70"/>
                    <a:pt x="0" y="139"/>
                    <a:pt x="13" y="206"/>
                  </a:cubicBezTo>
                  <a:lnTo>
                    <a:pt x="1017" y="6277"/>
                  </a:lnTo>
                  <a:cubicBezTo>
                    <a:pt x="1029" y="6350"/>
                    <a:pt x="1085" y="6407"/>
                    <a:pt x="1158" y="6421"/>
                  </a:cubicBezTo>
                  <a:cubicBezTo>
                    <a:pt x="1168" y="6423"/>
                    <a:pt x="1178" y="6424"/>
                    <a:pt x="1189" y="6424"/>
                  </a:cubicBezTo>
                  <a:cubicBezTo>
                    <a:pt x="1250" y="6424"/>
                    <a:pt x="1309" y="6392"/>
                    <a:pt x="1342" y="6338"/>
                  </a:cubicBezTo>
                  <a:lnTo>
                    <a:pt x="2279" y="4763"/>
                  </a:lnTo>
                  <a:cubicBezTo>
                    <a:pt x="2292" y="4743"/>
                    <a:pt x="2311" y="4731"/>
                    <a:pt x="2335" y="4730"/>
                  </a:cubicBezTo>
                  <a:cubicBezTo>
                    <a:pt x="2336" y="4730"/>
                    <a:pt x="2337" y="4730"/>
                    <a:pt x="2339" y="4730"/>
                  </a:cubicBezTo>
                  <a:cubicBezTo>
                    <a:pt x="2360" y="4730"/>
                    <a:pt x="2381" y="4739"/>
                    <a:pt x="2394" y="4757"/>
                  </a:cubicBezTo>
                  <a:lnTo>
                    <a:pt x="4181" y="7048"/>
                  </a:lnTo>
                  <a:cubicBezTo>
                    <a:pt x="4243" y="7127"/>
                    <a:pt x="4337" y="7170"/>
                    <a:pt x="4431" y="7170"/>
                  </a:cubicBezTo>
                  <a:cubicBezTo>
                    <a:pt x="4492" y="7170"/>
                    <a:pt x="4553" y="7152"/>
                    <a:pt x="4607" y="7116"/>
                  </a:cubicBezTo>
                  <a:lnTo>
                    <a:pt x="5181" y="6726"/>
                  </a:lnTo>
                  <a:cubicBezTo>
                    <a:pt x="5254" y="6676"/>
                    <a:pt x="5302" y="6598"/>
                    <a:pt x="5316" y="6509"/>
                  </a:cubicBezTo>
                  <a:cubicBezTo>
                    <a:pt x="5328" y="6421"/>
                    <a:pt x="5304" y="6332"/>
                    <a:pt x="5248" y="6263"/>
                  </a:cubicBezTo>
                  <a:lnTo>
                    <a:pt x="3330" y="3922"/>
                  </a:lnTo>
                  <a:cubicBezTo>
                    <a:pt x="3315" y="3903"/>
                    <a:pt x="3310" y="3880"/>
                    <a:pt x="3317" y="3857"/>
                  </a:cubicBezTo>
                  <a:cubicBezTo>
                    <a:pt x="3326" y="3834"/>
                    <a:pt x="3344" y="3816"/>
                    <a:pt x="3368" y="3811"/>
                  </a:cubicBezTo>
                  <a:lnTo>
                    <a:pt x="5062" y="3404"/>
                  </a:lnTo>
                  <a:cubicBezTo>
                    <a:pt x="5130" y="3388"/>
                    <a:pt x="5184" y="3333"/>
                    <a:pt x="5194" y="3261"/>
                  </a:cubicBezTo>
                  <a:cubicBezTo>
                    <a:pt x="5206" y="3191"/>
                    <a:pt x="5174" y="3121"/>
                    <a:pt x="5114" y="3083"/>
                  </a:cubicBezTo>
                  <a:lnTo>
                    <a:pt x="280" y="28"/>
                  </a:lnTo>
                  <a:cubicBezTo>
                    <a:pt x="252" y="10"/>
                    <a:pt x="219" y="1"/>
                    <a:pt x="1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9"/>
            <p:cNvSpPr/>
            <p:nvPr/>
          </p:nvSpPr>
          <p:spPr>
            <a:xfrm>
              <a:off x="2500696" y="3267622"/>
              <a:ext cx="9871" cy="234935"/>
            </a:xfrm>
            <a:custGeom>
              <a:rect b="b" l="l" r="r" t="t"/>
              <a:pathLst>
                <a:path extrusionOk="0" h="2142" w="90">
                  <a:moveTo>
                    <a:pt x="1" y="1"/>
                  </a:moveTo>
                  <a:lnTo>
                    <a:pt x="1" y="2142"/>
                  </a:lnTo>
                  <a:lnTo>
                    <a:pt x="89" y="2142"/>
                  </a:lnTo>
                  <a:lnTo>
                    <a:pt x="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9"/>
            <p:cNvSpPr/>
            <p:nvPr/>
          </p:nvSpPr>
          <p:spPr>
            <a:xfrm>
              <a:off x="3403507" y="3290436"/>
              <a:ext cx="172092" cy="171978"/>
            </a:xfrm>
            <a:custGeom>
              <a:rect b="b" l="l" r="r" t="t"/>
              <a:pathLst>
                <a:path extrusionOk="0" h="1568" w="1569">
                  <a:moveTo>
                    <a:pt x="784" y="204"/>
                  </a:moveTo>
                  <a:cubicBezTo>
                    <a:pt x="1105" y="204"/>
                    <a:pt x="1366" y="464"/>
                    <a:pt x="1366" y="785"/>
                  </a:cubicBezTo>
                  <a:cubicBezTo>
                    <a:pt x="1366" y="1106"/>
                    <a:pt x="1105" y="1367"/>
                    <a:pt x="784" y="1367"/>
                  </a:cubicBezTo>
                  <a:cubicBezTo>
                    <a:pt x="463" y="1367"/>
                    <a:pt x="202" y="1106"/>
                    <a:pt x="202" y="785"/>
                  </a:cubicBezTo>
                  <a:cubicBezTo>
                    <a:pt x="202" y="464"/>
                    <a:pt x="463" y="204"/>
                    <a:pt x="784" y="204"/>
                  </a:cubicBezTo>
                  <a:close/>
                  <a:moveTo>
                    <a:pt x="784" y="0"/>
                  </a:moveTo>
                  <a:cubicBezTo>
                    <a:pt x="352" y="0"/>
                    <a:pt x="1" y="351"/>
                    <a:pt x="1" y="784"/>
                  </a:cubicBezTo>
                  <a:cubicBezTo>
                    <a:pt x="1" y="1216"/>
                    <a:pt x="352" y="1568"/>
                    <a:pt x="784" y="1568"/>
                  </a:cubicBezTo>
                  <a:cubicBezTo>
                    <a:pt x="1216" y="1568"/>
                    <a:pt x="1568" y="1216"/>
                    <a:pt x="1568" y="784"/>
                  </a:cubicBezTo>
                  <a:cubicBezTo>
                    <a:pt x="1568" y="351"/>
                    <a:pt x="1216" y="0"/>
                    <a:pt x="7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9"/>
            <p:cNvSpPr/>
            <p:nvPr/>
          </p:nvSpPr>
          <p:spPr>
            <a:xfrm>
              <a:off x="3526134" y="3422055"/>
              <a:ext cx="70087" cy="68111"/>
            </a:xfrm>
            <a:custGeom>
              <a:rect b="b" l="l" r="r" t="t"/>
              <a:pathLst>
                <a:path extrusionOk="0" h="621" w="639">
                  <a:moveTo>
                    <a:pt x="111" y="1"/>
                  </a:moveTo>
                  <a:cubicBezTo>
                    <a:pt x="85" y="1"/>
                    <a:pt x="59" y="11"/>
                    <a:pt x="40" y="30"/>
                  </a:cubicBezTo>
                  <a:cubicBezTo>
                    <a:pt x="1" y="70"/>
                    <a:pt x="1" y="134"/>
                    <a:pt x="40" y="173"/>
                  </a:cubicBezTo>
                  <a:lnTo>
                    <a:pt x="457" y="590"/>
                  </a:lnTo>
                  <a:cubicBezTo>
                    <a:pt x="475" y="611"/>
                    <a:pt x="502" y="620"/>
                    <a:pt x="527" y="620"/>
                  </a:cubicBezTo>
                  <a:cubicBezTo>
                    <a:pt x="553" y="620"/>
                    <a:pt x="579" y="611"/>
                    <a:pt x="600" y="590"/>
                  </a:cubicBezTo>
                  <a:cubicBezTo>
                    <a:pt x="639" y="551"/>
                    <a:pt x="639" y="488"/>
                    <a:pt x="600" y="447"/>
                  </a:cubicBezTo>
                  <a:lnTo>
                    <a:pt x="183" y="30"/>
                  </a:lnTo>
                  <a:cubicBezTo>
                    <a:pt x="163" y="11"/>
                    <a:pt x="137" y="1"/>
                    <a:pt x="111" y="1"/>
                  </a:cubicBezTo>
                  <a:close/>
                </a:path>
              </a:pathLst>
            </a:custGeom>
            <a:solidFill>
              <a:srgbClr val="394A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3" name="Shape 1243"/>
        <p:cNvGrpSpPr/>
        <p:nvPr/>
      </p:nvGrpSpPr>
      <p:grpSpPr>
        <a:xfrm>
          <a:off x="0" y="0"/>
          <a:ext cx="0" cy="0"/>
          <a:chOff x="0" y="0"/>
          <a:chExt cx="0" cy="0"/>
        </a:xfrm>
      </p:grpSpPr>
      <p:sp>
        <p:nvSpPr>
          <p:cNvPr id="1244" name="Google Shape;1244;p70"/>
          <p:cNvSpPr/>
          <p:nvPr/>
        </p:nvSpPr>
        <p:spPr>
          <a:xfrm>
            <a:off x="1805700" y="1552275"/>
            <a:ext cx="5543700" cy="1019400"/>
          </a:xfrm>
          <a:prstGeom prst="roundRect">
            <a:avLst>
              <a:gd fmla="val 16667" name="adj"/>
            </a:avLst>
          </a:prstGeom>
          <a:solidFill>
            <a:srgbClr val="88A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0"/>
          <p:cNvSpPr txBox="1"/>
          <p:nvPr>
            <p:ph type="title"/>
          </p:nvPr>
        </p:nvSpPr>
        <p:spPr>
          <a:xfrm>
            <a:off x="2490600" y="1614600"/>
            <a:ext cx="4162800" cy="9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About </a:t>
            </a:r>
            <a:r>
              <a:rPr lang="en">
                <a:solidFill>
                  <a:schemeClr val="dk2"/>
                </a:solidFill>
              </a:rPr>
              <a:t>us</a:t>
            </a:r>
            <a:endParaRPr/>
          </a:p>
        </p:txBody>
      </p:sp>
      <p:sp>
        <p:nvSpPr>
          <p:cNvPr id="1246" name="Google Shape;1246;p70"/>
          <p:cNvSpPr txBox="1"/>
          <p:nvPr>
            <p:ph idx="1" type="subTitle"/>
          </p:nvPr>
        </p:nvSpPr>
        <p:spPr>
          <a:xfrm>
            <a:off x="2479125" y="2734850"/>
            <a:ext cx="4162800" cy="10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This can be the part of the presentation where you can introduce your company or agency. Keep it short and go straight to the point. Your audience will appreciate 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0" name="Shape 1250"/>
        <p:cNvGrpSpPr/>
        <p:nvPr/>
      </p:nvGrpSpPr>
      <p:grpSpPr>
        <a:xfrm>
          <a:off x="0" y="0"/>
          <a:ext cx="0" cy="0"/>
          <a:chOff x="0" y="0"/>
          <a:chExt cx="0" cy="0"/>
        </a:xfrm>
      </p:grpSpPr>
      <p:grpSp>
        <p:nvGrpSpPr>
          <p:cNvPr id="1251" name="Google Shape;1251;p71"/>
          <p:cNvGrpSpPr/>
          <p:nvPr/>
        </p:nvGrpSpPr>
        <p:grpSpPr>
          <a:xfrm>
            <a:off x="6153900" y="3232350"/>
            <a:ext cx="1598600" cy="581650"/>
            <a:chOff x="6153900" y="3231000"/>
            <a:chExt cx="1598600" cy="581650"/>
          </a:xfrm>
        </p:grpSpPr>
        <p:sp>
          <p:nvSpPr>
            <p:cNvPr id="1252" name="Google Shape;1252;p71"/>
            <p:cNvSpPr/>
            <p:nvPr/>
          </p:nvSpPr>
          <p:spPr>
            <a:xfrm>
              <a:off x="6203300" y="32822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1"/>
            <p:cNvSpPr/>
            <p:nvPr/>
          </p:nvSpPr>
          <p:spPr>
            <a:xfrm>
              <a:off x="6153900" y="3231000"/>
              <a:ext cx="15492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1"/>
          <p:cNvGrpSpPr/>
          <p:nvPr/>
        </p:nvGrpSpPr>
        <p:grpSpPr>
          <a:xfrm>
            <a:off x="3611875" y="3232350"/>
            <a:ext cx="1598600" cy="581650"/>
            <a:chOff x="3611875" y="3231000"/>
            <a:chExt cx="1598600" cy="581650"/>
          </a:xfrm>
        </p:grpSpPr>
        <p:sp>
          <p:nvSpPr>
            <p:cNvPr id="1255" name="Google Shape;1255;p71"/>
            <p:cNvSpPr/>
            <p:nvPr/>
          </p:nvSpPr>
          <p:spPr>
            <a:xfrm>
              <a:off x="3661275" y="32822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3611875" y="3231000"/>
              <a:ext cx="15492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71"/>
          <p:cNvGrpSpPr/>
          <p:nvPr/>
        </p:nvGrpSpPr>
        <p:grpSpPr>
          <a:xfrm>
            <a:off x="1069850" y="3232350"/>
            <a:ext cx="1598600" cy="581650"/>
            <a:chOff x="1069850" y="3231000"/>
            <a:chExt cx="1598600" cy="581650"/>
          </a:xfrm>
        </p:grpSpPr>
        <p:sp>
          <p:nvSpPr>
            <p:cNvPr id="1258" name="Google Shape;1258;p71"/>
            <p:cNvSpPr/>
            <p:nvPr/>
          </p:nvSpPr>
          <p:spPr>
            <a:xfrm>
              <a:off x="1119250" y="32822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1"/>
            <p:cNvSpPr/>
            <p:nvPr/>
          </p:nvSpPr>
          <p:spPr>
            <a:xfrm>
              <a:off x="1069850" y="3231000"/>
              <a:ext cx="15492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1"/>
          <p:cNvGrpSpPr/>
          <p:nvPr/>
        </p:nvGrpSpPr>
        <p:grpSpPr>
          <a:xfrm>
            <a:off x="2363750" y="1533525"/>
            <a:ext cx="1598600" cy="581650"/>
            <a:chOff x="2363750" y="1532175"/>
            <a:chExt cx="1598600" cy="581650"/>
          </a:xfrm>
        </p:grpSpPr>
        <p:sp>
          <p:nvSpPr>
            <p:cNvPr id="1261" name="Google Shape;1261;p71"/>
            <p:cNvSpPr/>
            <p:nvPr/>
          </p:nvSpPr>
          <p:spPr>
            <a:xfrm>
              <a:off x="2413150" y="158342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1"/>
            <p:cNvSpPr/>
            <p:nvPr/>
          </p:nvSpPr>
          <p:spPr>
            <a:xfrm>
              <a:off x="2363750" y="1532175"/>
              <a:ext cx="15492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1"/>
          <p:cNvGrpSpPr/>
          <p:nvPr/>
        </p:nvGrpSpPr>
        <p:grpSpPr>
          <a:xfrm>
            <a:off x="4882900" y="1533525"/>
            <a:ext cx="1598600" cy="581650"/>
            <a:chOff x="4882900" y="1532175"/>
            <a:chExt cx="1598600" cy="581650"/>
          </a:xfrm>
        </p:grpSpPr>
        <p:sp>
          <p:nvSpPr>
            <p:cNvPr id="1264" name="Google Shape;1264;p71"/>
            <p:cNvSpPr/>
            <p:nvPr/>
          </p:nvSpPr>
          <p:spPr>
            <a:xfrm>
              <a:off x="4932300" y="158342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4882900" y="1532175"/>
              <a:ext cx="15492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71"/>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lt1"/>
                </a:solidFill>
              </a:rPr>
              <a:t>evolution</a:t>
            </a:r>
            <a:endParaRPr>
              <a:solidFill>
                <a:schemeClr val="lt1"/>
              </a:solidFill>
            </a:endParaRPr>
          </a:p>
        </p:txBody>
      </p:sp>
      <p:sp>
        <p:nvSpPr>
          <p:cNvPr id="1267" name="Google Shape;1267;p71"/>
          <p:cNvSpPr txBox="1"/>
          <p:nvPr/>
        </p:nvSpPr>
        <p:spPr>
          <a:xfrm>
            <a:off x="1162250" y="3232350"/>
            <a:ext cx="1364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Mars</a:t>
            </a:r>
            <a:endParaRPr b="1" sz="2000">
              <a:solidFill>
                <a:schemeClr val="lt1"/>
              </a:solidFill>
              <a:latin typeface="Epilogue"/>
              <a:ea typeface="Epilogue"/>
              <a:cs typeface="Epilogue"/>
              <a:sym typeface="Epilogue"/>
            </a:endParaRPr>
          </a:p>
        </p:txBody>
      </p:sp>
      <p:sp>
        <p:nvSpPr>
          <p:cNvPr id="1268" name="Google Shape;1268;p71"/>
          <p:cNvSpPr txBox="1"/>
          <p:nvPr/>
        </p:nvSpPr>
        <p:spPr>
          <a:xfrm>
            <a:off x="1163150" y="3760044"/>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Cabin"/>
                <a:ea typeface="Cabin"/>
                <a:cs typeface="Cabin"/>
                <a:sym typeface="Cabin"/>
              </a:rPr>
              <a:t>Despite being red, Mars is a cold place</a:t>
            </a:r>
            <a:endParaRPr>
              <a:solidFill>
                <a:srgbClr val="FFFFFF"/>
              </a:solidFill>
              <a:latin typeface="Cabin"/>
              <a:ea typeface="Cabin"/>
              <a:cs typeface="Cabin"/>
              <a:sym typeface="Cabin"/>
            </a:endParaRPr>
          </a:p>
        </p:txBody>
      </p:sp>
      <p:sp>
        <p:nvSpPr>
          <p:cNvPr id="1269" name="Google Shape;1269;p71"/>
          <p:cNvSpPr txBox="1"/>
          <p:nvPr/>
        </p:nvSpPr>
        <p:spPr>
          <a:xfrm>
            <a:off x="2457050" y="1534875"/>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Venus</a:t>
            </a:r>
            <a:endParaRPr b="1" sz="2000">
              <a:solidFill>
                <a:schemeClr val="lt1"/>
              </a:solidFill>
              <a:latin typeface="Epilogue"/>
              <a:ea typeface="Epilogue"/>
              <a:cs typeface="Epilogue"/>
              <a:sym typeface="Epilogue"/>
            </a:endParaRPr>
          </a:p>
        </p:txBody>
      </p:sp>
      <p:sp>
        <p:nvSpPr>
          <p:cNvPr id="1270" name="Google Shape;1270;p71"/>
          <p:cNvSpPr txBox="1"/>
          <p:nvPr/>
        </p:nvSpPr>
        <p:spPr>
          <a:xfrm>
            <a:off x="2457050" y="2063862"/>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a:p>
            <a:pPr indent="0" lvl="0" marL="0" rtl="0" algn="ctr">
              <a:spcBef>
                <a:spcPts val="0"/>
              </a:spcBef>
              <a:spcAft>
                <a:spcPts val="0"/>
              </a:spcAft>
              <a:buNone/>
            </a:pPr>
            <a:r>
              <a:t/>
            </a:r>
            <a:endParaRPr>
              <a:solidFill>
                <a:srgbClr val="FFFFFF"/>
              </a:solidFill>
              <a:latin typeface="Cabin"/>
              <a:ea typeface="Cabin"/>
              <a:cs typeface="Cabin"/>
              <a:sym typeface="Cabin"/>
            </a:endParaRPr>
          </a:p>
          <a:p>
            <a:pPr indent="0" lvl="0" marL="0" rtl="0" algn="ctr">
              <a:spcBef>
                <a:spcPts val="1600"/>
              </a:spcBef>
              <a:spcAft>
                <a:spcPts val="1600"/>
              </a:spcAft>
              <a:buNone/>
            </a:pPr>
            <a:r>
              <a:t/>
            </a:r>
            <a:endParaRPr>
              <a:solidFill>
                <a:srgbClr val="FFFFFF"/>
              </a:solidFill>
              <a:latin typeface="Cabin"/>
              <a:ea typeface="Cabin"/>
              <a:cs typeface="Cabin"/>
              <a:sym typeface="Cabin"/>
            </a:endParaRPr>
          </a:p>
        </p:txBody>
      </p:sp>
      <p:sp>
        <p:nvSpPr>
          <p:cNvPr id="1271" name="Google Shape;1271;p71"/>
          <p:cNvSpPr txBox="1"/>
          <p:nvPr/>
        </p:nvSpPr>
        <p:spPr>
          <a:xfrm>
            <a:off x="3705175" y="3232350"/>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Mercury</a:t>
            </a:r>
            <a:endParaRPr b="1" sz="2000">
              <a:solidFill>
                <a:schemeClr val="lt1"/>
              </a:solidFill>
              <a:latin typeface="Epilogue"/>
              <a:ea typeface="Epilogue"/>
              <a:cs typeface="Epilogue"/>
              <a:sym typeface="Epilogue"/>
            </a:endParaRPr>
          </a:p>
        </p:txBody>
      </p:sp>
      <p:sp>
        <p:nvSpPr>
          <p:cNvPr id="1272" name="Google Shape;1272;p71"/>
          <p:cNvSpPr txBox="1"/>
          <p:nvPr/>
        </p:nvSpPr>
        <p:spPr>
          <a:xfrm>
            <a:off x="3704730" y="3760059"/>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Mercury is the closest planet to the Sun</a:t>
            </a:r>
            <a:endParaRPr>
              <a:solidFill>
                <a:srgbClr val="FFFFFF"/>
              </a:solidFill>
              <a:latin typeface="Cabin"/>
              <a:ea typeface="Cabin"/>
              <a:cs typeface="Cabin"/>
              <a:sym typeface="Cabin"/>
            </a:endParaRPr>
          </a:p>
        </p:txBody>
      </p:sp>
      <p:sp>
        <p:nvSpPr>
          <p:cNvPr id="1273" name="Google Shape;1273;p71"/>
          <p:cNvSpPr txBox="1"/>
          <p:nvPr/>
        </p:nvSpPr>
        <p:spPr>
          <a:xfrm>
            <a:off x="4976196" y="1534875"/>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Jupiter</a:t>
            </a:r>
            <a:endParaRPr b="1" sz="2000">
              <a:solidFill>
                <a:schemeClr val="lt1"/>
              </a:solidFill>
              <a:latin typeface="Epilogue"/>
              <a:ea typeface="Epilogue"/>
              <a:cs typeface="Epilogue"/>
              <a:sym typeface="Epilogue"/>
            </a:endParaRPr>
          </a:p>
        </p:txBody>
      </p:sp>
      <p:sp>
        <p:nvSpPr>
          <p:cNvPr id="1274" name="Google Shape;1274;p71"/>
          <p:cNvSpPr txBox="1"/>
          <p:nvPr/>
        </p:nvSpPr>
        <p:spPr>
          <a:xfrm>
            <a:off x="4976196" y="2063850"/>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a:p>
            <a:pPr indent="0" lvl="0" marL="0" rtl="0" algn="ctr">
              <a:spcBef>
                <a:spcPts val="0"/>
              </a:spcBef>
              <a:spcAft>
                <a:spcPts val="0"/>
              </a:spcAft>
              <a:buNone/>
            </a:pPr>
            <a:r>
              <a:t/>
            </a:r>
            <a:endParaRPr>
              <a:solidFill>
                <a:srgbClr val="FFFFFF"/>
              </a:solidFill>
              <a:latin typeface="Cabin"/>
              <a:ea typeface="Cabin"/>
              <a:cs typeface="Cabin"/>
              <a:sym typeface="Cabin"/>
            </a:endParaRPr>
          </a:p>
          <a:p>
            <a:pPr indent="0" lvl="0" marL="0" rtl="0" algn="ctr">
              <a:spcBef>
                <a:spcPts val="1600"/>
              </a:spcBef>
              <a:spcAft>
                <a:spcPts val="1600"/>
              </a:spcAft>
              <a:buNone/>
            </a:pPr>
            <a:r>
              <a:t/>
            </a:r>
            <a:endParaRPr>
              <a:solidFill>
                <a:srgbClr val="FFFFFF"/>
              </a:solidFill>
              <a:latin typeface="Cabin"/>
              <a:ea typeface="Cabin"/>
              <a:cs typeface="Cabin"/>
              <a:sym typeface="Cabin"/>
            </a:endParaRPr>
          </a:p>
        </p:txBody>
      </p:sp>
      <p:cxnSp>
        <p:nvCxnSpPr>
          <p:cNvPr id="1275" name="Google Shape;1275;p71"/>
          <p:cNvCxnSpPr/>
          <p:nvPr/>
        </p:nvCxnSpPr>
        <p:spPr>
          <a:xfrm>
            <a:off x="718800" y="3010950"/>
            <a:ext cx="7539300" cy="10500"/>
          </a:xfrm>
          <a:prstGeom prst="straightConnector1">
            <a:avLst/>
          </a:prstGeom>
          <a:noFill/>
          <a:ln cap="flat" cmpd="sng" w="28575">
            <a:solidFill>
              <a:schemeClr val="dk1"/>
            </a:solidFill>
            <a:prstDash val="solid"/>
            <a:round/>
            <a:headEnd len="med" w="med" type="oval"/>
            <a:tailEnd len="med" w="med" type="triangle"/>
          </a:ln>
        </p:spPr>
      </p:cxnSp>
      <p:sp>
        <p:nvSpPr>
          <p:cNvPr id="1276" name="Google Shape;1276;p71"/>
          <p:cNvSpPr txBox="1"/>
          <p:nvPr/>
        </p:nvSpPr>
        <p:spPr>
          <a:xfrm>
            <a:off x="6246300" y="3229182"/>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Saturn</a:t>
            </a:r>
            <a:endParaRPr b="1" sz="2000">
              <a:solidFill>
                <a:schemeClr val="lt1"/>
              </a:solidFill>
              <a:latin typeface="Epilogue"/>
              <a:ea typeface="Epilogue"/>
              <a:cs typeface="Epilogue"/>
              <a:sym typeface="Epilogue"/>
            </a:endParaRPr>
          </a:p>
        </p:txBody>
      </p:sp>
      <p:sp>
        <p:nvSpPr>
          <p:cNvPr id="1277" name="Google Shape;1277;p71"/>
          <p:cNvSpPr txBox="1"/>
          <p:nvPr/>
        </p:nvSpPr>
        <p:spPr>
          <a:xfrm>
            <a:off x="6246305" y="3760059"/>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Saturn is a ringed planet and a gas giant</a:t>
            </a:r>
            <a:endParaRPr>
              <a:solidFill>
                <a:srgbClr val="FFFFFF"/>
              </a:solidFill>
              <a:latin typeface="Cabin"/>
              <a:ea typeface="Cabin"/>
              <a:cs typeface="Cabin"/>
              <a:sym typeface="Cabin"/>
            </a:endParaRPr>
          </a:p>
        </p:txBody>
      </p:sp>
      <p:cxnSp>
        <p:nvCxnSpPr>
          <p:cNvPr id="1278" name="Google Shape;1278;p71"/>
          <p:cNvCxnSpPr>
            <a:stCxn id="1267" idx="0"/>
          </p:cNvCxnSpPr>
          <p:nvPr/>
        </p:nvCxnSpPr>
        <p:spPr>
          <a:xfrm rot="10800000">
            <a:off x="1844450" y="3021450"/>
            <a:ext cx="0" cy="210900"/>
          </a:xfrm>
          <a:prstGeom prst="straightConnector1">
            <a:avLst/>
          </a:prstGeom>
          <a:noFill/>
          <a:ln cap="flat" cmpd="sng" w="28575">
            <a:solidFill>
              <a:schemeClr val="dk1"/>
            </a:solidFill>
            <a:prstDash val="solid"/>
            <a:round/>
            <a:headEnd len="med" w="med" type="none"/>
            <a:tailEnd len="med" w="med" type="none"/>
          </a:ln>
        </p:spPr>
      </p:cxnSp>
      <p:cxnSp>
        <p:nvCxnSpPr>
          <p:cNvPr id="1279" name="Google Shape;1279;p71"/>
          <p:cNvCxnSpPr>
            <a:stCxn id="1271" idx="0"/>
          </p:cNvCxnSpPr>
          <p:nvPr/>
        </p:nvCxnSpPr>
        <p:spPr>
          <a:xfrm rot="10800000">
            <a:off x="4386475" y="3021450"/>
            <a:ext cx="0" cy="210900"/>
          </a:xfrm>
          <a:prstGeom prst="straightConnector1">
            <a:avLst/>
          </a:prstGeom>
          <a:noFill/>
          <a:ln cap="flat" cmpd="sng" w="28575">
            <a:solidFill>
              <a:schemeClr val="dk1"/>
            </a:solidFill>
            <a:prstDash val="solid"/>
            <a:round/>
            <a:headEnd len="med" w="med" type="none"/>
            <a:tailEnd len="med" w="med" type="none"/>
          </a:ln>
        </p:spPr>
      </p:cxnSp>
      <p:cxnSp>
        <p:nvCxnSpPr>
          <p:cNvPr id="1280" name="Google Shape;1280;p71"/>
          <p:cNvCxnSpPr>
            <a:stCxn id="1274" idx="2"/>
          </p:cNvCxnSpPr>
          <p:nvPr/>
        </p:nvCxnSpPr>
        <p:spPr>
          <a:xfrm>
            <a:off x="5657496" y="2823450"/>
            <a:ext cx="0" cy="208200"/>
          </a:xfrm>
          <a:prstGeom prst="straightConnector1">
            <a:avLst/>
          </a:prstGeom>
          <a:noFill/>
          <a:ln cap="flat" cmpd="sng" w="28575">
            <a:solidFill>
              <a:schemeClr val="dk1"/>
            </a:solidFill>
            <a:prstDash val="solid"/>
            <a:round/>
            <a:headEnd len="med" w="med" type="none"/>
            <a:tailEnd len="med" w="med" type="none"/>
          </a:ln>
        </p:spPr>
      </p:cxnSp>
      <p:cxnSp>
        <p:nvCxnSpPr>
          <p:cNvPr id="1281" name="Google Shape;1281;p71"/>
          <p:cNvCxnSpPr>
            <a:stCxn id="1276" idx="0"/>
          </p:cNvCxnSpPr>
          <p:nvPr/>
        </p:nvCxnSpPr>
        <p:spPr>
          <a:xfrm rot="10800000">
            <a:off x="6927600" y="3031782"/>
            <a:ext cx="0" cy="197400"/>
          </a:xfrm>
          <a:prstGeom prst="straightConnector1">
            <a:avLst/>
          </a:prstGeom>
          <a:noFill/>
          <a:ln cap="flat" cmpd="sng" w="28575">
            <a:solidFill>
              <a:schemeClr val="dk1"/>
            </a:solidFill>
            <a:prstDash val="solid"/>
            <a:round/>
            <a:headEnd len="med" w="med" type="none"/>
            <a:tailEnd len="med" w="med" type="none"/>
          </a:ln>
        </p:spPr>
      </p:cxnSp>
      <p:sp>
        <p:nvSpPr>
          <p:cNvPr id="1282" name="Google Shape;1282;p71"/>
          <p:cNvSpPr/>
          <p:nvPr/>
        </p:nvSpPr>
        <p:spPr>
          <a:xfrm rot="-9675424">
            <a:off x="7784951" y="824624"/>
            <a:ext cx="91093" cy="90892"/>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3" name="Google Shape;1283;p71"/>
          <p:cNvCxnSpPr>
            <a:stCxn id="1270" idx="2"/>
          </p:cNvCxnSpPr>
          <p:nvPr/>
        </p:nvCxnSpPr>
        <p:spPr>
          <a:xfrm>
            <a:off x="3138350" y="2823462"/>
            <a:ext cx="0" cy="208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7" name="Shape 1287"/>
        <p:cNvGrpSpPr/>
        <p:nvPr/>
      </p:nvGrpSpPr>
      <p:grpSpPr>
        <a:xfrm>
          <a:off x="0" y="0"/>
          <a:ext cx="0" cy="0"/>
          <a:chOff x="0" y="0"/>
          <a:chExt cx="0" cy="0"/>
        </a:xfrm>
      </p:grpSpPr>
      <p:grpSp>
        <p:nvGrpSpPr>
          <p:cNvPr id="1288" name="Google Shape;1288;p72"/>
          <p:cNvGrpSpPr/>
          <p:nvPr/>
        </p:nvGrpSpPr>
        <p:grpSpPr>
          <a:xfrm>
            <a:off x="3403721" y="1769542"/>
            <a:ext cx="2340796" cy="2404771"/>
            <a:chOff x="3403819" y="1976409"/>
            <a:chExt cx="2336357" cy="1991364"/>
          </a:xfrm>
        </p:grpSpPr>
        <p:sp>
          <p:nvSpPr>
            <p:cNvPr id="1289" name="Google Shape;1289;p72"/>
            <p:cNvSpPr/>
            <p:nvPr/>
          </p:nvSpPr>
          <p:spPr>
            <a:xfrm>
              <a:off x="3568340" y="2205239"/>
              <a:ext cx="2171835" cy="176253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2"/>
            <p:cNvSpPr/>
            <p:nvPr/>
          </p:nvSpPr>
          <p:spPr>
            <a:xfrm>
              <a:off x="4122743" y="1983441"/>
              <a:ext cx="710349" cy="222407"/>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2"/>
            <p:cNvSpPr/>
            <p:nvPr/>
          </p:nvSpPr>
          <p:spPr>
            <a:xfrm>
              <a:off x="3414358" y="1985011"/>
              <a:ext cx="2171835" cy="1877697"/>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2"/>
            <p:cNvSpPr/>
            <p:nvPr/>
          </p:nvSpPr>
          <p:spPr>
            <a:xfrm>
              <a:off x="3403819" y="1976409"/>
              <a:ext cx="2192915" cy="18946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72"/>
          <p:cNvGrpSpPr/>
          <p:nvPr/>
        </p:nvGrpSpPr>
        <p:grpSpPr>
          <a:xfrm>
            <a:off x="789735" y="1767415"/>
            <a:ext cx="2336358" cy="2409017"/>
            <a:chOff x="4122750" y="1608600"/>
            <a:chExt cx="3139000" cy="2675497"/>
          </a:xfrm>
        </p:grpSpPr>
        <p:sp>
          <p:nvSpPr>
            <p:cNvPr id="1294" name="Google Shape;1294;p72"/>
            <p:cNvSpPr/>
            <p:nvPr/>
          </p:nvSpPr>
          <p:spPr>
            <a:xfrm>
              <a:off x="4343792" y="191604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2"/>
            <p:cNvSpPr/>
            <p:nvPr/>
          </p:nvSpPr>
          <p:spPr>
            <a:xfrm>
              <a:off x="5088657" y="161804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2"/>
            <p:cNvSpPr/>
            <p:nvPr/>
          </p:nvSpPr>
          <p:spPr>
            <a:xfrm>
              <a:off x="4136910" y="162015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2"/>
            <p:cNvSpPr/>
            <p:nvPr/>
          </p:nvSpPr>
          <p:spPr>
            <a:xfrm>
              <a:off x="4122750" y="160860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72"/>
          <p:cNvGrpSpPr/>
          <p:nvPr/>
        </p:nvGrpSpPr>
        <p:grpSpPr>
          <a:xfrm>
            <a:off x="6017733" y="1769555"/>
            <a:ext cx="2340796" cy="2404771"/>
            <a:chOff x="6017906" y="1976409"/>
            <a:chExt cx="2336357" cy="1991364"/>
          </a:xfrm>
        </p:grpSpPr>
        <p:sp>
          <p:nvSpPr>
            <p:cNvPr id="1299" name="Google Shape;1299;p72"/>
            <p:cNvSpPr/>
            <p:nvPr/>
          </p:nvSpPr>
          <p:spPr>
            <a:xfrm>
              <a:off x="6182428" y="2205239"/>
              <a:ext cx="2171835" cy="176253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2"/>
            <p:cNvSpPr/>
            <p:nvPr/>
          </p:nvSpPr>
          <p:spPr>
            <a:xfrm>
              <a:off x="6736831" y="1983441"/>
              <a:ext cx="710349" cy="222407"/>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2"/>
            <p:cNvSpPr/>
            <p:nvPr/>
          </p:nvSpPr>
          <p:spPr>
            <a:xfrm>
              <a:off x="6028446" y="1985011"/>
              <a:ext cx="2171835" cy="1877697"/>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2"/>
            <p:cNvSpPr/>
            <p:nvPr/>
          </p:nvSpPr>
          <p:spPr>
            <a:xfrm>
              <a:off x="6017906" y="1976409"/>
              <a:ext cx="2192915" cy="18946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72"/>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sets us</a:t>
            </a:r>
            <a:r>
              <a:rPr lang="en">
                <a:solidFill>
                  <a:schemeClr val="lt1"/>
                </a:solidFill>
              </a:rPr>
              <a:t> apart?</a:t>
            </a:r>
            <a:endParaRPr>
              <a:solidFill>
                <a:schemeClr val="lt1"/>
              </a:solidFill>
            </a:endParaRPr>
          </a:p>
        </p:txBody>
      </p:sp>
      <p:sp>
        <p:nvSpPr>
          <p:cNvPr id="1304" name="Google Shape;1304;p72"/>
          <p:cNvSpPr txBox="1"/>
          <p:nvPr>
            <p:ph idx="2" type="title"/>
          </p:nvPr>
        </p:nvSpPr>
        <p:spPr>
          <a:xfrm>
            <a:off x="923025" y="2121888"/>
            <a:ext cx="1956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05" name="Google Shape;1305;p72"/>
          <p:cNvSpPr txBox="1"/>
          <p:nvPr>
            <p:ph idx="1" type="subTitle"/>
          </p:nvPr>
        </p:nvSpPr>
        <p:spPr>
          <a:xfrm>
            <a:off x="922125" y="2571749"/>
            <a:ext cx="1958700" cy="12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 giving the planet its reddish cast</a:t>
            </a:r>
            <a:endParaRPr/>
          </a:p>
          <a:p>
            <a:pPr indent="0" lvl="0" marL="0" rtl="0" algn="ctr">
              <a:spcBef>
                <a:spcPts val="0"/>
              </a:spcBef>
              <a:spcAft>
                <a:spcPts val="0"/>
              </a:spcAft>
              <a:buNone/>
            </a:pPr>
            <a:r>
              <a:t/>
            </a:r>
            <a:endParaRPr/>
          </a:p>
        </p:txBody>
      </p:sp>
      <p:sp>
        <p:nvSpPr>
          <p:cNvPr id="1306" name="Google Shape;1306;p72"/>
          <p:cNvSpPr txBox="1"/>
          <p:nvPr>
            <p:ph idx="3" type="title"/>
          </p:nvPr>
        </p:nvSpPr>
        <p:spPr>
          <a:xfrm>
            <a:off x="3526675" y="2121900"/>
            <a:ext cx="1956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07" name="Google Shape;1307;p72"/>
          <p:cNvSpPr txBox="1"/>
          <p:nvPr>
            <p:ph idx="4" type="subTitle"/>
          </p:nvPr>
        </p:nvSpPr>
        <p:spPr>
          <a:xfrm>
            <a:off x="3526675" y="2571899"/>
            <a:ext cx="1956900" cy="12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planet and a gas giant. It is composed mostly of the elements hydrogen and helium</a:t>
            </a:r>
            <a:endParaRPr/>
          </a:p>
        </p:txBody>
      </p:sp>
      <p:sp>
        <p:nvSpPr>
          <p:cNvPr id="1308" name="Google Shape;1308;p72"/>
          <p:cNvSpPr txBox="1"/>
          <p:nvPr>
            <p:ph idx="5" type="title"/>
          </p:nvPr>
        </p:nvSpPr>
        <p:spPr>
          <a:xfrm>
            <a:off x="6130350" y="2121888"/>
            <a:ext cx="1956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09" name="Google Shape;1309;p72"/>
          <p:cNvSpPr txBox="1"/>
          <p:nvPr>
            <p:ph idx="6" type="subTitle"/>
          </p:nvPr>
        </p:nvSpPr>
        <p:spPr>
          <a:xfrm>
            <a:off x="6130350" y="2571899"/>
            <a:ext cx="1956900" cy="12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 It’s the fourth-brightest object in the night sky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pSp>
        <p:nvGrpSpPr>
          <p:cNvPr id="590" name="Google Shape;590;p37"/>
          <p:cNvGrpSpPr/>
          <p:nvPr/>
        </p:nvGrpSpPr>
        <p:grpSpPr>
          <a:xfrm flipH="1" rot="117939">
            <a:off x="6747345" y="1507088"/>
            <a:ext cx="1900322" cy="1900104"/>
            <a:chOff x="277881" y="2901316"/>
            <a:chExt cx="1900344" cy="1900126"/>
          </a:xfrm>
        </p:grpSpPr>
        <p:sp>
          <p:nvSpPr>
            <p:cNvPr id="591" name="Google Shape;591;p37"/>
            <p:cNvSpPr/>
            <p:nvPr/>
          </p:nvSpPr>
          <p:spPr>
            <a:xfrm>
              <a:off x="402450" y="3248988"/>
              <a:ext cx="1354500" cy="1354500"/>
            </a:xfrm>
            <a:prstGeom prst="ellipse">
              <a:avLst/>
            </a:pr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37"/>
            <p:cNvGrpSpPr/>
            <p:nvPr/>
          </p:nvGrpSpPr>
          <p:grpSpPr>
            <a:xfrm rot="2322109">
              <a:off x="551788" y="3175815"/>
              <a:ext cx="1352529" cy="1351128"/>
              <a:chOff x="200055" y="3556746"/>
              <a:chExt cx="869964" cy="869063"/>
            </a:xfrm>
          </p:grpSpPr>
          <p:sp>
            <p:nvSpPr>
              <p:cNvPr id="593" name="Google Shape;593;p37"/>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7" name="Google Shape;597;p37"/>
          <p:cNvSpPr/>
          <p:nvPr/>
        </p:nvSpPr>
        <p:spPr>
          <a:xfrm flipH="1" rot="-166584">
            <a:off x="6486279" y="1808507"/>
            <a:ext cx="300434" cy="30048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flipH="1" rot="-166600">
            <a:off x="7611446" y="3244493"/>
            <a:ext cx="683625" cy="683780"/>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txBox="1"/>
          <p:nvPr>
            <p:ph type="title"/>
          </p:nvPr>
        </p:nvSpPr>
        <p:spPr>
          <a:xfrm>
            <a:off x="1016088" y="1227200"/>
            <a:ext cx="3975300" cy="5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SmallSats Evolution</a:t>
            </a:r>
            <a:endParaRPr/>
          </a:p>
        </p:txBody>
      </p:sp>
      <p:sp>
        <p:nvSpPr>
          <p:cNvPr id="600" name="Google Shape;600;p37"/>
          <p:cNvSpPr txBox="1"/>
          <p:nvPr>
            <p:ph idx="1" type="subTitle"/>
          </p:nvPr>
        </p:nvSpPr>
        <p:spPr>
          <a:xfrm rot="-259">
            <a:off x="1016087" y="1874950"/>
            <a:ext cx="3975300" cy="20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ever-evolving field of space exploration demands innovative approaches to satellite mission operations. While developments within the “New Space” era with the rise of small satellites offer unique advantages, including reduced costs and faster development cycles, they also present operational challenges that require system modernization and increased automation at par with advances in general software engineering.</a:t>
            </a:r>
            <a:endParaRPr/>
          </a:p>
        </p:txBody>
      </p:sp>
      <p:pic>
        <p:nvPicPr>
          <p:cNvPr id="601" name="Google Shape;601;p37"/>
          <p:cNvPicPr preferRelativeResize="0"/>
          <p:nvPr/>
        </p:nvPicPr>
        <p:blipFill>
          <a:blip r:embed="rId3">
            <a:alphaModFix/>
          </a:blip>
          <a:stretch>
            <a:fillRect/>
          </a:stretch>
        </p:blipFill>
        <p:spPr>
          <a:xfrm rot="383087">
            <a:off x="5824573" y="2732751"/>
            <a:ext cx="1244501" cy="1244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3" name="Shape 1313"/>
        <p:cNvGrpSpPr/>
        <p:nvPr/>
      </p:nvGrpSpPr>
      <p:grpSpPr>
        <a:xfrm>
          <a:off x="0" y="0"/>
          <a:ext cx="0" cy="0"/>
          <a:chOff x="0" y="0"/>
          <a:chExt cx="0" cy="0"/>
        </a:xfrm>
      </p:grpSpPr>
      <p:sp>
        <p:nvSpPr>
          <p:cNvPr id="1314" name="Google Shape;1314;p73"/>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 </a:t>
            </a:r>
            <a:r>
              <a:rPr lang="en">
                <a:solidFill>
                  <a:schemeClr val="lt1"/>
                </a:solidFill>
              </a:rPr>
              <a:t>we do?</a:t>
            </a:r>
            <a:endParaRPr>
              <a:solidFill>
                <a:schemeClr val="lt1"/>
              </a:solidFill>
            </a:endParaRPr>
          </a:p>
        </p:txBody>
      </p:sp>
      <p:grpSp>
        <p:nvGrpSpPr>
          <p:cNvPr id="1315" name="Google Shape;1315;p73"/>
          <p:cNvGrpSpPr/>
          <p:nvPr/>
        </p:nvGrpSpPr>
        <p:grpSpPr>
          <a:xfrm>
            <a:off x="6271900" y="3241525"/>
            <a:ext cx="1598600" cy="581650"/>
            <a:chOff x="6153900" y="3231000"/>
            <a:chExt cx="1598600" cy="581650"/>
          </a:xfrm>
        </p:grpSpPr>
        <p:sp>
          <p:nvSpPr>
            <p:cNvPr id="1316" name="Google Shape;1316;p73"/>
            <p:cNvSpPr/>
            <p:nvPr/>
          </p:nvSpPr>
          <p:spPr>
            <a:xfrm>
              <a:off x="6203300" y="32822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3"/>
            <p:cNvSpPr/>
            <p:nvPr/>
          </p:nvSpPr>
          <p:spPr>
            <a:xfrm>
              <a:off x="6153900" y="3231000"/>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73"/>
          <p:cNvSpPr txBox="1"/>
          <p:nvPr/>
        </p:nvSpPr>
        <p:spPr>
          <a:xfrm>
            <a:off x="6364300" y="3238357"/>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Dynamic</a:t>
            </a:r>
            <a:endParaRPr b="1" sz="2000">
              <a:solidFill>
                <a:schemeClr val="dk1"/>
              </a:solidFill>
              <a:latin typeface="Epilogue"/>
              <a:ea typeface="Epilogue"/>
              <a:cs typeface="Epilogue"/>
              <a:sym typeface="Epilogue"/>
            </a:endParaRPr>
          </a:p>
        </p:txBody>
      </p:sp>
      <p:sp>
        <p:nvSpPr>
          <p:cNvPr id="1319" name="Google Shape;1319;p73"/>
          <p:cNvSpPr txBox="1"/>
          <p:nvPr/>
        </p:nvSpPr>
        <p:spPr>
          <a:xfrm>
            <a:off x="6364305" y="3766059"/>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a:p>
            <a:pPr indent="0" lvl="0" marL="0" rtl="0" algn="ctr">
              <a:spcBef>
                <a:spcPts val="0"/>
              </a:spcBef>
              <a:spcAft>
                <a:spcPts val="1600"/>
              </a:spcAft>
              <a:buNone/>
            </a:pPr>
            <a:r>
              <a:t/>
            </a:r>
            <a:endParaRPr>
              <a:solidFill>
                <a:srgbClr val="FFFFFF"/>
              </a:solidFill>
              <a:latin typeface="Cabin"/>
              <a:ea typeface="Cabin"/>
              <a:cs typeface="Cabin"/>
              <a:sym typeface="Cabin"/>
            </a:endParaRPr>
          </a:p>
        </p:txBody>
      </p:sp>
      <p:grpSp>
        <p:nvGrpSpPr>
          <p:cNvPr id="1320" name="Google Shape;1320;p73"/>
          <p:cNvGrpSpPr/>
          <p:nvPr/>
        </p:nvGrpSpPr>
        <p:grpSpPr>
          <a:xfrm>
            <a:off x="1373450" y="3238350"/>
            <a:ext cx="1598600" cy="581650"/>
            <a:chOff x="1500900" y="3327675"/>
            <a:chExt cx="1598600" cy="581650"/>
          </a:xfrm>
        </p:grpSpPr>
        <p:sp>
          <p:nvSpPr>
            <p:cNvPr id="1321" name="Google Shape;1321;p73"/>
            <p:cNvSpPr/>
            <p:nvPr/>
          </p:nvSpPr>
          <p:spPr>
            <a:xfrm>
              <a:off x="1550300" y="337892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3"/>
            <p:cNvSpPr/>
            <p:nvPr/>
          </p:nvSpPr>
          <p:spPr>
            <a:xfrm>
              <a:off x="1500900" y="332767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73"/>
          <p:cNvSpPr txBox="1"/>
          <p:nvPr/>
        </p:nvSpPr>
        <p:spPr>
          <a:xfrm>
            <a:off x="1465850" y="3235182"/>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Visual</a:t>
            </a:r>
            <a:endParaRPr b="1" sz="2000">
              <a:solidFill>
                <a:schemeClr val="dk1"/>
              </a:solidFill>
              <a:latin typeface="Epilogue"/>
              <a:ea typeface="Epilogue"/>
              <a:cs typeface="Epilogue"/>
              <a:sym typeface="Epilogue"/>
            </a:endParaRPr>
          </a:p>
        </p:txBody>
      </p:sp>
      <p:sp>
        <p:nvSpPr>
          <p:cNvPr id="1324" name="Google Shape;1324;p73"/>
          <p:cNvSpPr txBox="1"/>
          <p:nvPr/>
        </p:nvSpPr>
        <p:spPr>
          <a:xfrm>
            <a:off x="1465855" y="3766059"/>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Cabin"/>
                <a:ea typeface="Cabin"/>
                <a:cs typeface="Cabin"/>
                <a:sym typeface="Cabin"/>
              </a:rPr>
              <a:t>Despite being red, Mars is a cold place</a:t>
            </a:r>
            <a:endParaRPr>
              <a:solidFill>
                <a:srgbClr val="FFFFFF"/>
              </a:solidFill>
              <a:latin typeface="Cabin"/>
              <a:ea typeface="Cabin"/>
              <a:cs typeface="Cabin"/>
              <a:sym typeface="Cabin"/>
            </a:endParaRPr>
          </a:p>
        </p:txBody>
      </p:sp>
      <p:grpSp>
        <p:nvGrpSpPr>
          <p:cNvPr id="1325" name="Google Shape;1325;p73"/>
          <p:cNvGrpSpPr/>
          <p:nvPr/>
        </p:nvGrpSpPr>
        <p:grpSpPr>
          <a:xfrm>
            <a:off x="1373450" y="1621050"/>
            <a:ext cx="1598600" cy="581650"/>
            <a:chOff x="1617700" y="1585225"/>
            <a:chExt cx="1598600" cy="581650"/>
          </a:xfrm>
        </p:grpSpPr>
        <p:sp>
          <p:nvSpPr>
            <p:cNvPr id="1326" name="Google Shape;1326;p73"/>
            <p:cNvSpPr/>
            <p:nvPr/>
          </p:nvSpPr>
          <p:spPr>
            <a:xfrm>
              <a:off x="1667100" y="1636475"/>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3"/>
            <p:cNvSpPr/>
            <p:nvPr/>
          </p:nvSpPr>
          <p:spPr>
            <a:xfrm>
              <a:off x="1617700" y="158522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73"/>
          <p:cNvSpPr txBox="1"/>
          <p:nvPr/>
        </p:nvSpPr>
        <p:spPr>
          <a:xfrm>
            <a:off x="1465850" y="1617882"/>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Engaging</a:t>
            </a:r>
            <a:endParaRPr b="1" sz="2000">
              <a:solidFill>
                <a:schemeClr val="dk1"/>
              </a:solidFill>
              <a:latin typeface="Epilogue"/>
              <a:ea typeface="Epilogue"/>
              <a:cs typeface="Epilogue"/>
              <a:sym typeface="Epilogue"/>
            </a:endParaRPr>
          </a:p>
        </p:txBody>
      </p:sp>
      <p:sp>
        <p:nvSpPr>
          <p:cNvPr id="1329" name="Google Shape;1329;p73"/>
          <p:cNvSpPr txBox="1"/>
          <p:nvPr/>
        </p:nvSpPr>
        <p:spPr>
          <a:xfrm>
            <a:off x="1465855" y="2151934"/>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Saturn is a ringed planet and a gas giant</a:t>
            </a:r>
            <a:endParaRPr>
              <a:solidFill>
                <a:srgbClr val="FFFFFF"/>
              </a:solidFill>
              <a:latin typeface="Cabin"/>
              <a:ea typeface="Cabin"/>
              <a:cs typeface="Cabin"/>
              <a:sym typeface="Cabin"/>
            </a:endParaRPr>
          </a:p>
        </p:txBody>
      </p:sp>
      <p:grpSp>
        <p:nvGrpSpPr>
          <p:cNvPr id="1330" name="Google Shape;1330;p73"/>
          <p:cNvGrpSpPr/>
          <p:nvPr/>
        </p:nvGrpSpPr>
        <p:grpSpPr>
          <a:xfrm>
            <a:off x="6271900" y="1627400"/>
            <a:ext cx="1598600" cy="581650"/>
            <a:chOff x="5852125" y="1536700"/>
            <a:chExt cx="1598600" cy="581650"/>
          </a:xfrm>
        </p:grpSpPr>
        <p:sp>
          <p:nvSpPr>
            <p:cNvPr id="1331" name="Google Shape;1331;p73"/>
            <p:cNvSpPr/>
            <p:nvPr/>
          </p:nvSpPr>
          <p:spPr>
            <a:xfrm>
              <a:off x="5901525" y="1587950"/>
              <a:ext cx="15492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3"/>
            <p:cNvSpPr/>
            <p:nvPr/>
          </p:nvSpPr>
          <p:spPr>
            <a:xfrm>
              <a:off x="5852125" y="1536700"/>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73"/>
          <p:cNvSpPr txBox="1"/>
          <p:nvPr/>
        </p:nvSpPr>
        <p:spPr>
          <a:xfrm>
            <a:off x="6364300" y="1624232"/>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Modern</a:t>
            </a:r>
            <a:endParaRPr b="1" sz="2000">
              <a:solidFill>
                <a:schemeClr val="dk1"/>
              </a:solidFill>
              <a:latin typeface="Epilogue"/>
              <a:ea typeface="Epilogue"/>
              <a:cs typeface="Epilogue"/>
              <a:sym typeface="Epilogue"/>
            </a:endParaRPr>
          </a:p>
        </p:txBody>
      </p:sp>
      <p:sp>
        <p:nvSpPr>
          <p:cNvPr id="1334" name="Google Shape;1334;p73"/>
          <p:cNvSpPr txBox="1"/>
          <p:nvPr/>
        </p:nvSpPr>
        <p:spPr>
          <a:xfrm>
            <a:off x="6364305" y="2151934"/>
            <a:ext cx="13626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a:p>
            <a:pPr indent="0" lvl="0" marL="0" rtl="0" algn="ctr">
              <a:spcBef>
                <a:spcPts val="0"/>
              </a:spcBef>
              <a:spcAft>
                <a:spcPts val="1600"/>
              </a:spcAft>
              <a:buNone/>
            </a:pPr>
            <a:r>
              <a:t/>
            </a:r>
            <a:endParaRPr>
              <a:solidFill>
                <a:srgbClr val="FFFFFF"/>
              </a:solidFill>
              <a:latin typeface="Cabin"/>
              <a:ea typeface="Cabin"/>
              <a:cs typeface="Cabin"/>
              <a:sym typeface="Cabin"/>
            </a:endParaRPr>
          </a:p>
        </p:txBody>
      </p:sp>
      <p:cxnSp>
        <p:nvCxnSpPr>
          <p:cNvPr id="1335" name="Google Shape;1335;p73"/>
          <p:cNvCxnSpPr>
            <a:stCxn id="1327" idx="3"/>
          </p:cNvCxnSpPr>
          <p:nvPr/>
        </p:nvCxnSpPr>
        <p:spPr>
          <a:xfrm>
            <a:off x="2922650" y="1886250"/>
            <a:ext cx="1228500" cy="8280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1336" name="Google Shape;1336;p73"/>
          <p:cNvCxnSpPr>
            <a:stCxn id="1322" idx="3"/>
          </p:cNvCxnSpPr>
          <p:nvPr/>
        </p:nvCxnSpPr>
        <p:spPr>
          <a:xfrm flipH="1" rot="10800000">
            <a:off x="2922650" y="2887650"/>
            <a:ext cx="1460400" cy="6159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1337" name="Google Shape;1337;p73"/>
          <p:cNvCxnSpPr>
            <a:stCxn id="1332" idx="1"/>
          </p:cNvCxnSpPr>
          <p:nvPr/>
        </p:nvCxnSpPr>
        <p:spPr>
          <a:xfrm flipH="1">
            <a:off x="5143300" y="1892600"/>
            <a:ext cx="1128600" cy="7956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1338" name="Google Shape;1338;p73"/>
          <p:cNvCxnSpPr>
            <a:stCxn id="1317" idx="1"/>
          </p:cNvCxnSpPr>
          <p:nvPr/>
        </p:nvCxnSpPr>
        <p:spPr>
          <a:xfrm rot="10800000">
            <a:off x="4990900" y="2865025"/>
            <a:ext cx="1281000" cy="641700"/>
          </a:xfrm>
          <a:prstGeom prst="bentConnector3">
            <a:avLst>
              <a:gd fmla="val 50000" name="adj1"/>
            </a:avLst>
          </a:prstGeom>
          <a:noFill/>
          <a:ln cap="flat" cmpd="sng" w="28575">
            <a:solidFill>
              <a:schemeClr val="dk1"/>
            </a:solidFill>
            <a:prstDash val="solid"/>
            <a:round/>
            <a:headEnd len="med" w="med" type="none"/>
            <a:tailEnd len="med" w="med" type="none"/>
          </a:ln>
        </p:spPr>
      </p:cxnSp>
      <p:sp>
        <p:nvSpPr>
          <p:cNvPr id="1339" name="Google Shape;1339;p73"/>
          <p:cNvSpPr/>
          <p:nvPr/>
        </p:nvSpPr>
        <p:spPr>
          <a:xfrm>
            <a:off x="3937838" y="2301938"/>
            <a:ext cx="1224651" cy="933235"/>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3" name="Shape 1343"/>
        <p:cNvGrpSpPr/>
        <p:nvPr/>
      </p:nvGrpSpPr>
      <p:grpSpPr>
        <a:xfrm>
          <a:off x="0" y="0"/>
          <a:ext cx="0" cy="0"/>
          <a:chOff x="0" y="0"/>
          <a:chExt cx="0" cy="0"/>
        </a:xfrm>
      </p:grpSpPr>
      <p:sp>
        <p:nvSpPr>
          <p:cNvPr id="1344" name="Google Shape;1344;p74"/>
          <p:cNvSpPr txBox="1"/>
          <p:nvPr>
            <p:ph type="title"/>
          </p:nvPr>
        </p:nvSpPr>
        <p:spPr>
          <a:xfrm>
            <a:off x="1442700" y="1323975"/>
            <a:ext cx="6258600" cy="254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Awesome </a:t>
            </a:r>
            <a:r>
              <a:rPr lang="en">
                <a:solidFill>
                  <a:schemeClr val="dk2"/>
                </a:solidFill>
              </a:rPr>
              <a:t>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8" name="Shape 1348"/>
        <p:cNvGrpSpPr/>
        <p:nvPr/>
      </p:nvGrpSpPr>
      <p:grpSpPr>
        <a:xfrm>
          <a:off x="0" y="0"/>
          <a:ext cx="0" cy="0"/>
          <a:chOff x="0" y="0"/>
          <a:chExt cx="0" cy="0"/>
        </a:xfrm>
      </p:grpSpPr>
      <p:grpSp>
        <p:nvGrpSpPr>
          <p:cNvPr id="1349" name="Google Shape;1349;p75"/>
          <p:cNvGrpSpPr/>
          <p:nvPr/>
        </p:nvGrpSpPr>
        <p:grpSpPr>
          <a:xfrm>
            <a:off x="1815713" y="1807525"/>
            <a:ext cx="2392050" cy="586550"/>
            <a:chOff x="1594800" y="1719063"/>
            <a:chExt cx="2392050" cy="586550"/>
          </a:xfrm>
        </p:grpSpPr>
        <p:sp>
          <p:nvSpPr>
            <p:cNvPr id="1350" name="Google Shape;1350;p75"/>
            <p:cNvSpPr/>
            <p:nvPr/>
          </p:nvSpPr>
          <p:spPr>
            <a:xfrm>
              <a:off x="1682550" y="177521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5"/>
            <p:cNvSpPr/>
            <p:nvPr/>
          </p:nvSpPr>
          <p:spPr>
            <a:xfrm>
              <a:off x="1594800" y="1719063"/>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75"/>
          <p:cNvGrpSpPr/>
          <p:nvPr/>
        </p:nvGrpSpPr>
        <p:grpSpPr>
          <a:xfrm>
            <a:off x="4913363" y="1807513"/>
            <a:ext cx="2392050" cy="586550"/>
            <a:chOff x="5489850" y="1719050"/>
            <a:chExt cx="2392050" cy="586550"/>
          </a:xfrm>
        </p:grpSpPr>
        <p:sp>
          <p:nvSpPr>
            <p:cNvPr id="1353" name="Google Shape;1353;p75"/>
            <p:cNvSpPr/>
            <p:nvPr/>
          </p:nvSpPr>
          <p:spPr>
            <a:xfrm>
              <a:off x="5577600" y="17752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5489850" y="17190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75"/>
          <p:cNvGrpSpPr/>
          <p:nvPr/>
        </p:nvGrpSpPr>
        <p:grpSpPr>
          <a:xfrm>
            <a:off x="4913338" y="3333850"/>
            <a:ext cx="2392050" cy="586550"/>
            <a:chOff x="5489850" y="3333850"/>
            <a:chExt cx="2392050" cy="586550"/>
          </a:xfrm>
        </p:grpSpPr>
        <p:sp>
          <p:nvSpPr>
            <p:cNvPr id="1356" name="Google Shape;1356;p75"/>
            <p:cNvSpPr/>
            <p:nvPr/>
          </p:nvSpPr>
          <p:spPr>
            <a:xfrm>
              <a:off x="5577600" y="33900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5"/>
            <p:cNvSpPr/>
            <p:nvPr/>
          </p:nvSpPr>
          <p:spPr>
            <a:xfrm>
              <a:off x="5489850" y="33338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75"/>
          <p:cNvGrpSpPr/>
          <p:nvPr/>
        </p:nvGrpSpPr>
        <p:grpSpPr>
          <a:xfrm>
            <a:off x="1815713" y="3333850"/>
            <a:ext cx="2392050" cy="586550"/>
            <a:chOff x="1594800" y="3333850"/>
            <a:chExt cx="2392050" cy="586550"/>
          </a:xfrm>
        </p:grpSpPr>
        <p:sp>
          <p:nvSpPr>
            <p:cNvPr id="1359" name="Google Shape;1359;p75"/>
            <p:cNvSpPr/>
            <p:nvPr/>
          </p:nvSpPr>
          <p:spPr>
            <a:xfrm>
              <a:off x="1682550" y="3390000"/>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5"/>
            <p:cNvSpPr/>
            <p:nvPr/>
          </p:nvSpPr>
          <p:spPr>
            <a:xfrm>
              <a:off x="1594800" y="3333850"/>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75"/>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a:t>
            </a:r>
            <a:r>
              <a:rPr lang="en">
                <a:solidFill>
                  <a:schemeClr val="lt1"/>
                </a:solidFill>
              </a:rPr>
              <a:t>we do it?</a:t>
            </a:r>
            <a:endParaRPr>
              <a:solidFill>
                <a:schemeClr val="lt1"/>
              </a:solidFill>
            </a:endParaRPr>
          </a:p>
        </p:txBody>
      </p:sp>
      <p:sp>
        <p:nvSpPr>
          <p:cNvPr id="1362" name="Google Shape;1362;p75"/>
          <p:cNvSpPr txBox="1"/>
          <p:nvPr>
            <p:ph idx="2" type="title"/>
          </p:nvPr>
        </p:nvSpPr>
        <p:spPr>
          <a:xfrm>
            <a:off x="2163750" y="1808325"/>
            <a:ext cx="160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63" name="Google Shape;1363;p75"/>
          <p:cNvSpPr txBox="1"/>
          <p:nvPr>
            <p:ph idx="1" type="subTitle"/>
          </p:nvPr>
        </p:nvSpPr>
        <p:spPr>
          <a:xfrm>
            <a:off x="1815713" y="2342313"/>
            <a:ext cx="2304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a:p>
            <a:pPr indent="0" lvl="0" marL="0" rtl="0" algn="ctr">
              <a:spcBef>
                <a:spcPts val="1600"/>
              </a:spcBef>
              <a:spcAft>
                <a:spcPts val="1600"/>
              </a:spcAft>
              <a:buNone/>
            </a:pPr>
            <a:r>
              <a:t/>
            </a:r>
            <a:endParaRPr/>
          </a:p>
        </p:txBody>
      </p:sp>
      <p:sp>
        <p:nvSpPr>
          <p:cNvPr id="1364" name="Google Shape;1364;p75"/>
          <p:cNvSpPr txBox="1"/>
          <p:nvPr>
            <p:ph idx="3" type="title"/>
          </p:nvPr>
        </p:nvSpPr>
        <p:spPr>
          <a:xfrm>
            <a:off x="5261384" y="1807500"/>
            <a:ext cx="160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a:t>
            </a:r>
            <a:endParaRPr/>
          </a:p>
        </p:txBody>
      </p:sp>
      <p:sp>
        <p:nvSpPr>
          <p:cNvPr id="1365" name="Google Shape;1365;p75"/>
          <p:cNvSpPr txBox="1"/>
          <p:nvPr>
            <p:ph idx="4" type="subTitle"/>
          </p:nvPr>
        </p:nvSpPr>
        <p:spPr>
          <a:xfrm>
            <a:off x="4957215" y="2334075"/>
            <a:ext cx="2304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a:p>
            <a:pPr indent="0" lvl="0" marL="0" rtl="0" algn="ctr">
              <a:spcBef>
                <a:spcPts val="1600"/>
              </a:spcBef>
              <a:spcAft>
                <a:spcPts val="1600"/>
              </a:spcAft>
              <a:buNone/>
            </a:pPr>
            <a:r>
              <a:t/>
            </a:r>
            <a:endParaRPr/>
          </a:p>
        </p:txBody>
      </p:sp>
      <p:sp>
        <p:nvSpPr>
          <p:cNvPr id="1366" name="Google Shape;1366;p75"/>
          <p:cNvSpPr txBox="1"/>
          <p:nvPr>
            <p:ph idx="5" type="title"/>
          </p:nvPr>
        </p:nvSpPr>
        <p:spPr>
          <a:xfrm>
            <a:off x="2163802" y="3363275"/>
            <a:ext cx="160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67" name="Google Shape;1367;p75"/>
          <p:cNvSpPr txBox="1"/>
          <p:nvPr>
            <p:ph idx="6" type="subTitle"/>
          </p:nvPr>
        </p:nvSpPr>
        <p:spPr>
          <a:xfrm>
            <a:off x="1815700" y="3867725"/>
            <a:ext cx="2304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 is the farthest planet from the Sun</a:t>
            </a:r>
            <a:endParaRPr/>
          </a:p>
        </p:txBody>
      </p:sp>
      <p:sp>
        <p:nvSpPr>
          <p:cNvPr id="1368" name="Google Shape;1368;p75"/>
          <p:cNvSpPr txBox="1"/>
          <p:nvPr>
            <p:ph idx="7" type="title"/>
          </p:nvPr>
        </p:nvSpPr>
        <p:spPr>
          <a:xfrm>
            <a:off x="5261375" y="3363275"/>
            <a:ext cx="160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69" name="Google Shape;1369;p75"/>
          <p:cNvSpPr txBox="1"/>
          <p:nvPr>
            <p:ph idx="8" type="subTitle"/>
          </p:nvPr>
        </p:nvSpPr>
        <p:spPr>
          <a:xfrm>
            <a:off x="4957202" y="3867725"/>
            <a:ext cx="2304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a gas giant and has in fact several rings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3" name="Shape 1373"/>
        <p:cNvGrpSpPr/>
        <p:nvPr/>
      </p:nvGrpSpPr>
      <p:grpSpPr>
        <a:xfrm>
          <a:off x="0" y="0"/>
          <a:ext cx="0" cy="0"/>
          <a:chOff x="0" y="0"/>
          <a:chExt cx="0" cy="0"/>
        </a:xfrm>
      </p:grpSpPr>
      <p:grpSp>
        <p:nvGrpSpPr>
          <p:cNvPr id="1374" name="Google Shape;1374;p76"/>
          <p:cNvGrpSpPr/>
          <p:nvPr/>
        </p:nvGrpSpPr>
        <p:grpSpPr>
          <a:xfrm>
            <a:off x="5775175" y="1780175"/>
            <a:ext cx="2392050" cy="586550"/>
            <a:chOff x="2207625" y="1533513"/>
            <a:chExt cx="2392050" cy="586550"/>
          </a:xfrm>
        </p:grpSpPr>
        <p:sp>
          <p:nvSpPr>
            <p:cNvPr id="1375" name="Google Shape;1375;p76"/>
            <p:cNvSpPr/>
            <p:nvPr/>
          </p:nvSpPr>
          <p:spPr>
            <a:xfrm>
              <a:off x="2295375" y="158966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2207625" y="1533513"/>
              <a:ext cx="23043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6"/>
          <p:cNvGrpSpPr/>
          <p:nvPr/>
        </p:nvGrpSpPr>
        <p:grpSpPr>
          <a:xfrm>
            <a:off x="5758250" y="3032350"/>
            <a:ext cx="2392050" cy="586550"/>
            <a:chOff x="2190700" y="2785688"/>
            <a:chExt cx="2392050" cy="586550"/>
          </a:xfrm>
        </p:grpSpPr>
        <p:sp>
          <p:nvSpPr>
            <p:cNvPr id="1378" name="Google Shape;1378;p76"/>
            <p:cNvSpPr/>
            <p:nvPr/>
          </p:nvSpPr>
          <p:spPr>
            <a:xfrm>
              <a:off x="2278450" y="28418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2190700" y="2785688"/>
              <a:ext cx="2304300" cy="530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76"/>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 </a:t>
            </a:r>
            <a:r>
              <a:rPr lang="en">
                <a:solidFill>
                  <a:schemeClr val="lt1"/>
                </a:solidFill>
              </a:rPr>
              <a:t>we offer?</a:t>
            </a:r>
            <a:endParaRPr>
              <a:solidFill>
                <a:schemeClr val="lt1"/>
              </a:solidFill>
            </a:endParaRPr>
          </a:p>
        </p:txBody>
      </p:sp>
      <p:sp>
        <p:nvSpPr>
          <p:cNvPr id="1381" name="Google Shape;1381;p76"/>
          <p:cNvSpPr txBox="1"/>
          <p:nvPr/>
        </p:nvSpPr>
        <p:spPr>
          <a:xfrm>
            <a:off x="931725" y="4266925"/>
            <a:ext cx="7257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Cabin"/>
                <a:ea typeface="Cabin"/>
                <a:cs typeface="Cabin"/>
                <a:sym typeface="Cabin"/>
              </a:rPr>
              <a:t>Follow the link in the graph to modify its data and then paste the new one here. </a:t>
            </a:r>
            <a:r>
              <a:rPr b="1" lang="en" sz="1200">
                <a:solidFill>
                  <a:srgbClr val="191919"/>
                </a:solidFill>
                <a:uFill>
                  <a:noFill/>
                </a:uFill>
                <a:latin typeface="Cabin"/>
                <a:ea typeface="Cabin"/>
                <a:cs typeface="Cabin"/>
                <a:sym typeface="Cabin"/>
                <a:hlinkClick r:id="rId3">
                  <a:extLst>
                    <a:ext uri="{A12FA001-AC4F-418D-AE19-62706E023703}">
                      <ahyp:hlinkClr val="tx"/>
                    </a:ext>
                  </a:extLst>
                </a:hlinkClick>
              </a:rPr>
              <a:t>For more info, click here</a:t>
            </a:r>
            <a:endParaRPr b="1" sz="1200">
              <a:solidFill>
                <a:srgbClr val="191919"/>
              </a:solidFill>
              <a:latin typeface="Cabin"/>
              <a:ea typeface="Cabin"/>
              <a:cs typeface="Cabin"/>
              <a:sym typeface="Cabin"/>
            </a:endParaRPr>
          </a:p>
        </p:txBody>
      </p:sp>
      <p:sp>
        <p:nvSpPr>
          <p:cNvPr id="1382" name="Google Shape;1382;p76"/>
          <p:cNvSpPr/>
          <p:nvPr/>
        </p:nvSpPr>
        <p:spPr>
          <a:xfrm>
            <a:off x="4572000" y="1710313"/>
            <a:ext cx="940826" cy="716933"/>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txBox="1"/>
          <p:nvPr/>
        </p:nvSpPr>
        <p:spPr>
          <a:xfrm rot="1302">
            <a:off x="4646262" y="1833675"/>
            <a:ext cx="7923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Epilogue"/>
                <a:ea typeface="Epilogue"/>
                <a:cs typeface="Epilogue"/>
                <a:sym typeface="Epilogue"/>
              </a:rPr>
              <a:t>54%</a:t>
            </a:r>
            <a:endParaRPr b="1" sz="2500">
              <a:solidFill>
                <a:schemeClr val="lt1"/>
              </a:solidFill>
              <a:latin typeface="Epilogue"/>
              <a:ea typeface="Epilogue"/>
              <a:cs typeface="Epilogue"/>
              <a:sym typeface="Epilogue"/>
            </a:endParaRPr>
          </a:p>
        </p:txBody>
      </p:sp>
      <p:sp>
        <p:nvSpPr>
          <p:cNvPr id="1384" name="Google Shape;1384;p76"/>
          <p:cNvSpPr/>
          <p:nvPr/>
        </p:nvSpPr>
        <p:spPr>
          <a:xfrm>
            <a:off x="4572013" y="2926363"/>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6"/>
          <p:cNvSpPr txBox="1"/>
          <p:nvPr/>
        </p:nvSpPr>
        <p:spPr>
          <a:xfrm rot="1302">
            <a:off x="4646275" y="3049725"/>
            <a:ext cx="7923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Epilogue"/>
                <a:ea typeface="Epilogue"/>
                <a:cs typeface="Epilogue"/>
                <a:sym typeface="Epilogue"/>
              </a:rPr>
              <a:t>46%</a:t>
            </a:r>
            <a:endParaRPr b="1" sz="2500">
              <a:solidFill>
                <a:schemeClr val="lt1"/>
              </a:solidFill>
              <a:latin typeface="Epilogue"/>
              <a:ea typeface="Epilogue"/>
              <a:cs typeface="Epilogue"/>
              <a:sym typeface="Epilogue"/>
            </a:endParaRPr>
          </a:p>
        </p:txBody>
      </p:sp>
      <p:sp>
        <p:nvSpPr>
          <p:cNvPr id="1386" name="Google Shape;1386;p76"/>
          <p:cNvSpPr txBox="1"/>
          <p:nvPr/>
        </p:nvSpPr>
        <p:spPr>
          <a:xfrm>
            <a:off x="5787500" y="1780187"/>
            <a:ext cx="2277900" cy="52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Innovation</a:t>
            </a:r>
            <a:endParaRPr b="1" sz="2000">
              <a:solidFill>
                <a:schemeClr val="dk1"/>
              </a:solidFill>
              <a:latin typeface="Epilogue"/>
              <a:ea typeface="Epilogue"/>
              <a:cs typeface="Epilogue"/>
              <a:sym typeface="Epilogue"/>
            </a:endParaRPr>
          </a:p>
        </p:txBody>
      </p:sp>
      <p:sp>
        <p:nvSpPr>
          <p:cNvPr id="1387" name="Google Shape;1387;p76"/>
          <p:cNvSpPr txBox="1"/>
          <p:nvPr/>
        </p:nvSpPr>
        <p:spPr>
          <a:xfrm>
            <a:off x="5830125" y="2307888"/>
            <a:ext cx="21927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sp>
        <p:nvSpPr>
          <p:cNvPr id="1388" name="Google Shape;1388;p76"/>
          <p:cNvSpPr txBox="1"/>
          <p:nvPr/>
        </p:nvSpPr>
        <p:spPr>
          <a:xfrm>
            <a:off x="5801000" y="3061787"/>
            <a:ext cx="2250900" cy="48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Direction</a:t>
            </a:r>
            <a:endParaRPr b="1" sz="2000">
              <a:solidFill>
                <a:schemeClr val="dk1"/>
              </a:solidFill>
              <a:latin typeface="Epilogue"/>
              <a:ea typeface="Epilogue"/>
              <a:cs typeface="Epilogue"/>
              <a:sym typeface="Epilogue"/>
            </a:endParaRPr>
          </a:p>
        </p:txBody>
      </p:sp>
      <p:sp>
        <p:nvSpPr>
          <p:cNvPr id="1389" name="Google Shape;1389;p76"/>
          <p:cNvSpPr txBox="1"/>
          <p:nvPr/>
        </p:nvSpPr>
        <p:spPr>
          <a:xfrm>
            <a:off x="5830125" y="3562438"/>
            <a:ext cx="21927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bin"/>
                <a:ea typeface="Cabin"/>
                <a:cs typeface="Cabin"/>
                <a:sym typeface="Cabin"/>
              </a:rPr>
              <a:t>You can describe the topic of the section here</a:t>
            </a:r>
            <a:endParaRPr>
              <a:solidFill>
                <a:srgbClr val="FFFFFF"/>
              </a:solidFill>
              <a:latin typeface="Cabin"/>
              <a:ea typeface="Cabin"/>
              <a:cs typeface="Cabin"/>
              <a:sym typeface="Cabin"/>
            </a:endParaRPr>
          </a:p>
        </p:txBody>
      </p:sp>
      <p:pic>
        <p:nvPicPr>
          <p:cNvPr id="1390" name="Google Shape;1390;p76" title="Chart">
            <a:hlinkClick r:id="rId4"/>
          </p:cNvPr>
          <p:cNvPicPr preferRelativeResize="0"/>
          <p:nvPr/>
        </p:nvPicPr>
        <p:blipFill>
          <a:blip r:embed="rId5">
            <a:alphaModFix/>
          </a:blip>
          <a:stretch>
            <a:fillRect/>
          </a:stretch>
        </p:blipFill>
        <p:spPr>
          <a:xfrm>
            <a:off x="1414979" y="1594475"/>
            <a:ext cx="2703317" cy="2591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4" name="Shape 1394"/>
        <p:cNvGrpSpPr/>
        <p:nvPr/>
      </p:nvGrpSpPr>
      <p:grpSpPr>
        <a:xfrm>
          <a:off x="0" y="0"/>
          <a:ext cx="0" cy="0"/>
          <a:chOff x="0" y="0"/>
          <a:chExt cx="0" cy="0"/>
        </a:xfrm>
      </p:grpSpPr>
      <p:grpSp>
        <p:nvGrpSpPr>
          <p:cNvPr id="1395" name="Google Shape;1395;p77"/>
          <p:cNvGrpSpPr/>
          <p:nvPr/>
        </p:nvGrpSpPr>
        <p:grpSpPr>
          <a:xfrm>
            <a:off x="3364500" y="1749288"/>
            <a:ext cx="2392050" cy="586550"/>
            <a:chOff x="3364500" y="1749288"/>
            <a:chExt cx="2392050" cy="586550"/>
          </a:xfrm>
        </p:grpSpPr>
        <p:sp>
          <p:nvSpPr>
            <p:cNvPr id="1396" name="Google Shape;1396;p77"/>
            <p:cNvSpPr/>
            <p:nvPr/>
          </p:nvSpPr>
          <p:spPr>
            <a:xfrm>
              <a:off x="345225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336450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77"/>
          <p:cNvGrpSpPr/>
          <p:nvPr/>
        </p:nvGrpSpPr>
        <p:grpSpPr>
          <a:xfrm>
            <a:off x="3364200" y="3254238"/>
            <a:ext cx="2392050" cy="586550"/>
            <a:chOff x="3364200" y="3444738"/>
            <a:chExt cx="2392050" cy="586550"/>
          </a:xfrm>
        </p:grpSpPr>
        <p:sp>
          <p:nvSpPr>
            <p:cNvPr id="1399" name="Google Shape;1399;p77"/>
            <p:cNvSpPr/>
            <p:nvPr/>
          </p:nvSpPr>
          <p:spPr>
            <a:xfrm>
              <a:off x="3451950" y="350088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3364200" y="344473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77"/>
          <p:cNvGrpSpPr/>
          <p:nvPr/>
        </p:nvGrpSpPr>
        <p:grpSpPr>
          <a:xfrm>
            <a:off x="6007650" y="1749288"/>
            <a:ext cx="2392050" cy="586550"/>
            <a:chOff x="6007650" y="1749288"/>
            <a:chExt cx="2392050" cy="586550"/>
          </a:xfrm>
        </p:grpSpPr>
        <p:sp>
          <p:nvSpPr>
            <p:cNvPr id="1402" name="Google Shape;1402;p77"/>
            <p:cNvSpPr/>
            <p:nvPr/>
          </p:nvSpPr>
          <p:spPr>
            <a:xfrm>
              <a:off x="609540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600765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77"/>
          <p:cNvGrpSpPr/>
          <p:nvPr/>
        </p:nvGrpSpPr>
        <p:grpSpPr>
          <a:xfrm>
            <a:off x="6007050" y="3254238"/>
            <a:ext cx="2392050" cy="586550"/>
            <a:chOff x="6007050" y="3415313"/>
            <a:chExt cx="2392050" cy="586550"/>
          </a:xfrm>
        </p:grpSpPr>
        <p:sp>
          <p:nvSpPr>
            <p:cNvPr id="1405" name="Google Shape;1405;p77"/>
            <p:cNvSpPr/>
            <p:nvPr/>
          </p:nvSpPr>
          <p:spPr>
            <a:xfrm>
              <a:off x="6094800" y="3471463"/>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6007050" y="3415313"/>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77"/>
          <p:cNvGrpSpPr/>
          <p:nvPr/>
        </p:nvGrpSpPr>
        <p:grpSpPr>
          <a:xfrm>
            <a:off x="721350" y="3254238"/>
            <a:ext cx="2392050" cy="586550"/>
            <a:chOff x="721350" y="3444738"/>
            <a:chExt cx="2392050" cy="586550"/>
          </a:xfrm>
        </p:grpSpPr>
        <p:sp>
          <p:nvSpPr>
            <p:cNvPr id="1408" name="Google Shape;1408;p77"/>
            <p:cNvSpPr/>
            <p:nvPr/>
          </p:nvSpPr>
          <p:spPr>
            <a:xfrm>
              <a:off x="809100" y="350088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721350" y="344473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77"/>
          <p:cNvGrpSpPr/>
          <p:nvPr/>
        </p:nvGrpSpPr>
        <p:grpSpPr>
          <a:xfrm>
            <a:off x="721350" y="1749288"/>
            <a:ext cx="2392050" cy="586550"/>
            <a:chOff x="721350" y="1749288"/>
            <a:chExt cx="2392050" cy="586550"/>
          </a:xfrm>
        </p:grpSpPr>
        <p:sp>
          <p:nvSpPr>
            <p:cNvPr id="1411" name="Google Shape;1411;p77"/>
            <p:cNvSpPr/>
            <p:nvPr/>
          </p:nvSpPr>
          <p:spPr>
            <a:xfrm>
              <a:off x="809100" y="1805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721350" y="1749288"/>
              <a:ext cx="2304300" cy="530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77"/>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lt1"/>
                </a:solidFill>
              </a:rPr>
              <a:t>clients</a:t>
            </a:r>
            <a:endParaRPr>
              <a:solidFill>
                <a:schemeClr val="lt1"/>
              </a:solidFill>
            </a:endParaRPr>
          </a:p>
        </p:txBody>
      </p:sp>
      <p:sp>
        <p:nvSpPr>
          <p:cNvPr id="1414" name="Google Shape;1414;p77"/>
          <p:cNvSpPr txBox="1"/>
          <p:nvPr>
            <p:ph idx="2" type="title"/>
          </p:nvPr>
        </p:nvSpPr>
        <p:spPr>
          <a:xfrm>
            <a:off x="903750" y="1749300"/>
            <a:ext cx="193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15" name="Google Shape;1415;p77"/>
          <p:cNvSpPr txBox="1"/>
          <p:nvPr>
            <p:ph idx="1" type="subTitle"/>
          </p:nvPr>
        </p:nvSpPr>
        <p:spPr>
          <a:xfrm>
            <a:off x="925988" y="2277000"/>
            <a:ext cx="19380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a:p>
            <a:pPr indent="0" lvl="0" marL="0" rtl="0" algn="ctr">
              <a:spcBef>
                <a:spcPts val="0"/>
              </a:spcBef>
              <a:spcAft>
                <a:spcPts val="0"/>
              </a:spcAft>
              <a:buNone/>
            </a:pPr>
            <a:r>
              <a:t/>
            </a:r>
            <a:endParaRPr/>
          </a:p>
        </p:txBody>
      </p:sp>
      <p:sp>
        <p:nvSpPr>
          <p:cNvPr id="1416" name="Google Shape;1416;p77"/>
          <p:cNvSpPr txBox="1"/>
          <p:nvPr>
            <p:ph idx="3" type="title"/>
          </p:nvPr>
        </p:nvSpPr>
        <p:spPr>
          <a:xfrm>
            <a:off x="3602719" y="174930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417" name="Google Shape;1417;p77"/>
          <p:cNvSpPr txBox="1"/>
          <p:nvPr>
            <p:ph idx="4" type="subTitle"/>
          </p:nvPr>
        </p:nvSpPr>
        <p:spPr>
          <a:xfrm>
            <a:off x="3613313" y="2277000"/>
            <a:ext cx="1938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not hot, but a very cold place</a:t>
            </a:r>
            <a:endParaRPr/>
          </a:p>
          <a:p>
            <a:pPr indent="0" lvl="0" marL="0" rtl="0" algn="ctr">
              <a:spcBef>
                <a:spcPts val="0"/>
              </a:spcBef>
              <a:spcAft>
                <a:spcPts val="0"/>
              </a:spcAft>
              <a:buNone/>
            </a:pPr>
            <a:r>
              <a:t/>
            </a:r>
            <a:endParaRPr/>
          </a:p>
        </p:txBody>
      </p:sp>
      <p:sp>
        <p:nvSpPr>
          <p:cNvPr id="1418" name="Google Shape;1418;p77"/>
          <p:cNvSpPr txBox="1"/>
          <p:nvPr>
            <p:ph idx="5" type="title"/>
          </p:nvPr>
        </p:nvSpPr>
        <p:spPr>
          <a:xfrm>
            <a:off x="903450"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19" name="Google Shape;1419;p77"/>
          <p:cNvSpPr txBox="1"/>
          <p:nvPr>
            <p:ph idx="6" type="subTitle"/>
          </p:nvPr>
        </p:nvSpPr>
        <p:spPr>
          <a:xfrm>
            <a:off x="926063" y="3769350"/>
            <a:ext cx="1938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a:p>
            <a:pPr indent="0" lvl="0" marL="0" rtl="0" algn="ctr">
              <a:spcBef>
                <a:spcPts val="0"/>
              </a:spcBef>
              <a:spcAft>
                <a:spcPts val="0"/>
              </a:spcAft>
              <a:buNone/>
            </a:pPr>
            <a:r>
              <a:t/>
            </a:r>
            <a:endParaRPr/>
          </a:p>
        </p:txBody>
      </p:sp>
      <p:sp>
        <p:nvSpPr>
          <p:cNvPr id="1420" name="Google Shape;1420;p77"/>
          <p:cNvSpPr txBox="1"/>
          <p:nvPr>
            <p:ph idx="7" type="title"/>
          </p:nvPr>
        </p:nvSpPr>
        <p:spPr>
          <a:xfrm>
            <a:off x="3602719"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21" name="Google Shape;1421;p77"/>
          <p:cNvSpPr txBox="1"/>
          <p:nvPr>
            <p:ph idx="8" type="subTitle"/>
          </p:nvPr>
        </p:nvSpPr>
        <p:spPr>
          <a:xfrm>
            <a:off x="3613238" y="3769350"/>
            <a:ext cx="1938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422" name="Google Shape;1422;p77"/>
          <p:cNvSpPr txBox="1"/>
          <p:nvPr>
            <p:ph idx="9" type="title"/>
          </p:nvPr>
        </p:nvSpPr>
        <p:spPr>
          <a:xfrm>
            <a:off x="6233770" y="174930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423" name="Google Shape;1423;p77"/>
          <p:cNvSpPr txBox="1"/>
          <p:nvPr>
            <p:ph idx="13" type="subTitle"/>
          </p:nvPr>
        </p:nvSpPr>
        <p:spPr>
          <a:xfrm>
            <a:off x="6255863" y="2289600"/>
            <a:ext cx="1938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a:p>
            <a:pPr indent="0" lvl="0" marL="0" rtl="0" algn="ctr">
              <a:spcBef>
                <a:spcPts val="0"/>
              </a:spcBef>
              <a:spcAft>
                <a:spcPts val="0"/>
              </a:spcAft>
              <a:buNone/>
            </a:pPr>
            <a:r>
              <a:t/>
            </a:r>
            <a:endParaRPr/>
          </a:p>
        </p:txBody>
      </p:sp>
      <p:sp>
        <p:nvSpPr>
          <p:cNvPr id="1424" name="Google Shape;1424;p77"/>
          <p:cNvSpPr txBox="1"/>
          <p:nvPr>
            <p:ph idx="14" type="title"/>
          </p:nvPr>
        </p:nvSpPr>
        <p:spPr>
          <a:xfrm>
            <a:off x="6233770" y="3254250"/>
            <a:ext cx="1938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425" name="Google Shape;1425;p77"/>
          <p:cNvSpPr txBox="1"/>
          <p:nvPr>
            <p:ph idx="15" type="subTitle"/>
          </p:nvPr>
        </p:nvSpPr>
        <p:spPr>
          <a:xfrm>
            <a:off x="6255788" y="3769350"/>
            <a:ext cx="1938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9" name="Shape 1429"/>
        <p:cNvGrpSpPr/>
        <p:nvPr/>
      </p:nvGrpSpPr>
      <p:grpSpPr>
        <a:xfrm>
          <a:off x="0" y="0"/>
          <a:ext cx="0" cy="0"/>
          <a:chOff x="0" y="0"/>
          <a:chExt cx="0" cy="0"/>
        </a:xfrm>
      </p:grpSpPr>
      <p:grpSp>
        <p:nvGrpSpPr>
          <p:cNvPr id="1430" name="Google Shape;1430;p78"/>
          <p:cNvGrpSpPr/>
          <p:nvPr/>
        </p:nvGrpSpPr>
        <p:grpSpPr>
          <a:xfrm rot="-6614059">
            <a:off x="33214" y="2281709"/>
            <a:ext cx="1877486" cy="1877271"/>
            <a:chOff x="277881" y="2901316"/>
            <a:chExt cx="1900344" cy="1900126"/>
          </a:xfrm>
        </p:grpSpPr>
        <p:sp>
          <p:nvSpPr>
            <p:cNvPr id="1431" name="Google Shape;1431;p78"/>
            <p:cNvSpPr/>
            <p:nvPr/>
          </p:nvSpPr>
          <p:spPr>
            <a:xfrm>
              <a:off x="402450" y="3248988"/>
              <a:ext cx="1354500" cy="135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8"/>
            <p:cNvGrpSpPr/>
            <p:nvPr/>
          </p:nvGrpSpPr>
          <p:grpSpPr>
            <a:xfrm rot="2322109">
              <a:off x="551788" y="3175815"/>
              <a:ext cx="1352529" cy="1351128"/>
              <a:chOff x="200055" y="3556746"/>
              <a:chExt cx="869964" cy="869063"/>
            </a:xfrm>
          </p:grpSpPr>
          <p:sp>
            <p:nvSpPr>
              <p:cNvPr id="1433" name="Google Shape;1433;p78"/>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8"/>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8"/>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7" name="Google Shape;1437;p78"/>
          <p:cNvSpPr/>
          <p:nvPr/>
        </p:nvSpPr>
        <p:spPr>
          <a:xfrm>
            <a:off x="970850" y="3388174"/>
            <a:ext cx="1594883" cy="1215327"/>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8"/>
          <p:cNvSpPr txBox="1"/>
          <p:nvPr>
            <p:ph type="title"/>
          </p:nvPr>
        </p:nvSpPr>
        <p:spPr>
          <a:xfrm rot="-732">
            <a:off x="2457400" y="3203847"/>
            <a:ext cx="4229100" cy="6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439" name="Google Shape;1439;p78"/>
          <p:cNvSpPr txBox="1"/>
          <p:nvPr>
            <p:ph idx="1" type="subTitle"/>
          </p:nvPr>
        </p:nvSpPr>
        <p:spPr>
          <a:xfrm>
            <a:off x="2457400" y="1533250"/>
            <a:ext cx="4229100" cy="15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a quote, words full of wisdom that someone important said and can make the reader get inspired.”</a:t>
            </a:r>
            <a:endParaRPr/>
          </a:p>
        </p:txBody>
      </p:sp>
      <p:sp>
        <p:nvSpPr>
          <p:cNvPr id="1440" name="Google Shape;1440;p78"/>
          <p:cNvSpPr/>
          <p:nvPr/>
        </p:nvSpPr>
        <p:spPr>
          <a:xfrm>
            <a:off x="1945126" y="4198902"/>
            <a:ext cx="809044" cy="809204"/>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8"/>
          <p:cNvSpPr/>
          <p:nvPr/>
        </p:nvSpPr>
        <p:spPr>
          <a:xfrm>
            <a:off x="6003950" y="4183125"/>
            <a:ext cx="147271" cy="360475"/>
          </a:xfrm>
          <a:custGeom>
            <a:rect b="b" l="l" r="r" t="t"/>
            <a:pathLst>
              <a:path extrusionOk="0" h="1718" w="702">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p:nvPr/>
        </p:nvSpPr>
        <p:spPr>
          <a:xfrm>
            <a:off x="6259688" y="4263907"/>
            <a:ext cx="984323" cy="198702"/>
          </a:xfrm>
          <a:custGeom>
            <a:rect b="b" l="l" r="r" t="t"/>
            <a:pathLst>
              <a:path extrusionOk="0" h="947" w="4692">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8"/>
          <p:cNvSpPr/>
          <p:nvPr/>
        </p:nvSpPr>
        <p:spPr>
          <a:xfrm>
            <a:off x="7351657" y="4263907"/>
            <a:ext cx="492371" cy="198702"/>
          </a:xfrm>
          <a:custGeom>
            <a:rect b="b" l="l" r="r" t="t"/>
            <a:pathLst>
              <a:path extrusionOk="0" h="947" w="2347">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8"/>
          <p:cNvSpPr/>
          <p:nvPr/>
        </p:nvSpPr>
        <p:spPr>
          <a:xfrm>
            <a:off x="7952084" y="4183125"/>
            <a:ext cx="147690" cy="360475"/>
          </a:xfrm>
          <a:custGeom>
            <a:rect b="b" l="l" r="r" t="t"/>
            <a:pathLst>
              <a:path extrusionOk="0" h="1718" w="704">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p:nvPr/>
        </p:nvSpPr>
        <p:spPr>
          <a:xfrm>
            <a:off x="630111" y="4051139"/>
            <a:ext cx="492380" cy="492458"/>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8"/>
          <p:cNvSpPr/>
          <p:nvPr/>
        </p:nvSpPr>
        <p:spPr>
          <a:xfrm>
            <a:off x="1492113" y="4683972"/>
            <a:ext cx="247928" cy="24795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0" name="Shape 1450"/>
        <p:cNvGrpSpPr/>
        <p:nvPr/>
      </p:nvGrpSpPr>
      <p:grpSpPr>
        <a:xfrm>
          <a:off x="0" y="0"/>
          <a:ext cx="0" cy="0"/>
          <a:chOff x="0" y="0"/>
          <a:chExt cx="0" cy="0"/>
        </a:xfrm>
      </p:grpSpPr>
      <p:grpSp>
        <p:nvGrpSpPr>
          <p:cNvPr id="1451" name="Google Shape;1451;p79"/>
          <p:cNvGrpSpPr/>
          <p:nvPr/>
        </p:nvGrpSpPr>
        <p:grpSpPr>
          <a:xfrm>
            <a:off x="4839525" y="1749300"/>
            <a:ext cx="3139000" cy="2675497"/>
            <a:chOff x="1052025" y="1789250"/>
            <a:chExt cx="3139000" cy="2675497"/>
          </a:xfrm>
        </p:grpSpPr>
        <p:sp>
          <p:nvSpPr>
            <p:cNvPr id="1452" name="Google Shape;1452;p79"/>
            <p:cNvSpPr/>
            <p:nvPr/>
          </p:nvSpPr>
          <p:spPr>
            <a:xfrm>
              <a:off x="1273067" y="209669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2017932" y="179869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1066185" y="180080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9"/>
            <p:cNvSpPr/>
            <p:nvPr/>
          </p:nvSpPr>
          <p:spPr>
            <a:xfrm>
              <a:off x="1052025" y="178925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9"/>
          <p:cNvSpPr txBox="1"/>
          <p:nvPr>
            <p:ph idx="2" type="subTitle"/>
          </p:nvPr>
        </p:nvSpPr>
        <p:spPr>
          <a:xfrm>
            <a:off x="5121272" y="2383425"/>
            <a:ext cx="2423100" cy="10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It’s full of iron oxide dust, which gives the planet its reddish cast.”</a:t>
            </a:r>
            <a:endParaRPr/>
          </a:p>
        </p:txBody>
      </p:sp>
      <p:sp>
        <p:nvSpPr>
          <p:cNvPr id="1457" name="Google Shape;1457;p79"/>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Epilogue"/>
                <a:ea typeface="Epilogue"/>
                <a:cs typeface="Epilogue"/>
                <a:sym typeface="Epilogue"/>
              </a:rPr>
              <a:t>What do they </a:t>
            </a:r>
            <a:r>
              <a:rPr lang="en">
                <a:solidFill>
                  <a:schemeClr val="lt1"/>
                </a:solidFill>
                <a:latin typeface="Epilogue"/>
                <a:ea typeface="Epilogue"/>
                <a:cs typeface="Epilogue"/>
                <a:sym typeface="Epilogue"/>
              </a:rPr>
              <a:t>say about us?</a:t>
            </a:r>
            <a:endParaRPr>
              <a:solidFill>
                <a:schemeClr val="lt1"/>
              </a:solidFill>
              <a:latin typeface="Epilogue"/>
              <a:ea typeface="Epilogue"/>
              <a:cs typeface="Epilogue"/>
              <a:sym typeface="Epilogue"/>
            </a:endParaRPr>
          </a:p>
        </p:txBody>
      </p:sp>
      <p:sp>
        <p:nvSpPr>
          <p:cNvPr id="1458" name="Google Shape;1458;p79"/>
          <p:cNvSpPr txBox="1"/>
          <p:nvPr>
            <p:ph idx="4" type="title"/>
          </p:nvPr>
        </p:nvSpPr>
        <p:spPr>
          <a:xfrm>
            <a:off x="5125772" y="3389025"/>
            <a:ext cx="2414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Arthur Morgan</a:t>
            </a:r>
            <a:endParaRPr/>
          </a:p>
        </p:txBody>
      </p:sp>
      <p:grpSp>
        <p:nvGrpSpPr>
          <p:cNvPr id="1459" name="Google Shape;1459;p79"/>
          <p:cNvGrpSpPr/>
          <p:nvPr/>
        </p:nvGrpSpPr>
        <p:grpSpPr>
          <a:xfrm>
            <a:off x="1165475" y="1749300"/>
            <a:ext cx="3139000" cy="2675497"/>
            <a:chOff x="1052025" y="1789250"/>
            <a:chExt cx="3139000" cy="2675497"/>
          </a:xfrm>
        </p:grpSpPr>
        <p:sp>
          <p:nvSpPr>
            <p:cNvPr id="1460" name="Google Shape;1460;p79"/>
            <p:cNvSpPr/>
            <p:nvPr/>
          </p:nvSpPr>
          <p:spPr>
            <a:xfrm>
              <a:off x="1273067" y="2096693"/>
              <a:ext cx="2917958" cy="2368054"/>
            </a:xfrm>
            <a:custGeom>
              <a:rect b="b" l="l" r="r" t="t"/>
              <a:pathLst>
                <a:path extrusionOk="0" h="25819" w="25346">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2017932" y="1798697"/>
              <a:ext cx="954386" cy="298816"/>
            </a:xfrm>
            <a:custGeom>
              <a:rect b="b" l="l" r="r" t="t"/>
              <a:pathLst>
                <a:path extrusionOk="0" h="3258" w="829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1066185" y="1800807"/>
              <a:ext cx="2917958" cy="2522782"/>
            </a:xfrm>
            <a:custGeom>
              <a:rect b="b" l="l" r="r" t="t"/>
              <a:pathLst>
                <a:path extrusionOk="0" h="27506" w="25346">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9"/>
            <p:cNvSpPr/>
            <p:nvPr/>
          </p:nvSpPr>
          <p:spPr>
            <a:xfrm>
              <a:off x="1052025" y="1789250"/>
              <a:ext cx="2946279" cy="2545527"/>
            </a:xfrm>
            <a:custGeom>
              <a:rect b="b" l="l" r="r" t="t"/>
              <a:pathLst>
                <a:path extrusionOk="0" h="27754" w="25592">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79"/>
          <p:cNvSpPr txBox="1"/>
          <p:nvPr>
            <p:ph idx="1" type="subTitle"/>
          </p:nvPr>
        </p:nvSpPr>
        <p:spPr>
          <a:xfrm>
            <a:off x="1436675" y="2384025"/>
            <a:ext cx="2420100" cy="10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one in the Solar System.”</a:t>
            </a:r>
            <a:endParaRPr/>
          </a:p>
        </p:txBody>
      </p:sp>
      <p:sp>
        <p:nvSpPr>
          <p:cNvPr id="1465" name="Google Shape;1465;p79"/>
          <p:cNvSpPr txBox="1"/>
          <p:nvPr>
            <p:ph idx="3" type="title"/>
          </p:nvPr>
        </p:nvSpPr>
        <p:spPr>
          <a:xfrm>
            <a:off x="1441859" y="3389025"/>
            <a:ext cx="240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Gwen Green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9" name="Shape 1469"/>
        <p:cNvGrpSpPr/>
        <p:nvPr/>
      </p:nvGrpSpPr>
      <p:grpSpPr>
        <a:xfrm>
          <a:off x="0" y="0"/>
          <a:ext cx="0" cy="0"/>
          <a:chOff x="0" y="0"/>
          <a:chExt cx="0" cy="0"/>
        </a:xfrm>
      </p:grpSpPr>
      <p:sp>
        <p:nvSpPr>
          <p:cNvPr id="1470" name="Google Shape;1470;p80"/>
          <p:cNvSpPr/>
          <p:nvPr/>
        </p:nvSpPr>
        <p:spPr>
          <a:xfrm>
            <a:off x="1082825" y="1837800"/>
            <a:ext cx="7239000" cy="250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txBox="1"/>
          <p:nvPr>
            <p:ph type="title"/>
          </p:nvPr>
        </p:nvSpPr>
        <p:spPr>
          <a:xfrm>
            <a:off x="720000" y="969225"/>
            <a:ext cx="3852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 </a:t>
            </a:r>
            <a:r>
              <a:rPr lang="en">
                <a:solidFill>
                  <a:schemeClr val="lt1"/>
                </a:solidFill>
              </a:rPr>
              <a:t>studies</a:t>
            </a:r>
            <a:endParaRPr>
              <a:solidFill>
                <a:schemeClr val="lt1"/>
              </a:solidFill>
            </a:endParaRPr>
          </a:p>
        </p:txBody>
      </p:sp>
      <p:graphicFrame>
        <p:nvGraphicFramePr>
          <p:cNvPr id="1472" name="Google Shape;1472;p80"/>
          <p:cNvGraphicFramePr/>
          <p:nvPr/>
        </p:nvGraphicFramePr>
        <p:xfrm>
          <a:off x="952500" y="1692150"/>
          <a:ext cx="3000000" cy="3000000"/>
        </p:xfrm>
        <a:graphic>
          <a:graphicData uri="http://schemas.openxmlformats.org/drawingml/2006/table">
            <a:tbl>
              <a:tblPr>
                <a:noFill/>
                <a:tableStyleId>{30C43D3D-0194-4EAA-8353-8F10A648A94F}</a:tableStyleId>
              </a:tblPr>
              <a:tblGrid>
                <a:gridCol w="1562200"/>
                <a:gridCol w="2851300"/>
                <a:gridCol w="2825500"/>
              </a:tblGrid>
              <a:tr h="836350">
                <a:tc>
                  <a:txBody>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Venus</a:t>
                      </a:r>
                      <a:endParaRPr b="1" sz="2000">
                        <a:solidFill>
                          <a:schemeClr val="dk1"/>
                        </a:solidFill>
                        <a:latin typeface="Epilogue"/>
                        <a:ea typeface="Epilogue"/>
                        <a:cs typeface="Epilogue"/>
                        <a:sym typeface="Epilogue"/>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Cabin"/>
                          <a:ea typeface="Cabin"/>
                          <a:cs typeface="Cabin"/>
                          <a:sym typeface="Cabin"/>
                        </a:rPr>
                        <a:t>Venus has a beautiful name and is the second planet from the Sun. It’s really hot there</a:t>
                      </a:r>
                      <a:endParaRPr>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Saturn is a gas giant with several rings. It’s composed mostly of hydrogen and helium</a:t>
                      </a:r>
                      <a:endParaRPr>
                        <a:solidFill>
                          <a:schemeClr val="dk1"/>
                        </a:solidFill>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836350">
                <a:tc>
                  <a:txBody>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Jupiter </a:t>
                      </a:r>
                      <a:endParaRPr b="1" sz="2000">
                        <a:solidFill>
                          <a:schemeClr val="dk1"/>
                        </a:solidFill>
                        <a:latin typeface="Epilogue"/>
                        <a:ea typeface="Epilogue"/>
                        <a:cs typeface="Epilogue"/>
                        <a:sym typeface="Epilogue"/>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Jupiter is a gas giant and the biggest planet in the Solar System. It’s a bright object</a:t>
                      </a:r>
                      <a:endParaRPr>
                        <a:solidFill>
                          <a:schemeClr val="dk1"/>
                        </a:solidFill>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 Neptune is the farthest planet from the Sun. It’s also the fourth largest planet of them all</a:t>
                      </a:r>
                      <a:endParaRPr>
                        <a:solidFill>
                          <a:schemeClr val="dk1"/>
                        </a:solidFill>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r h="836350">
                <a:tc>
                  <a:txBody>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Saturn</a:t>
                      </a:r>
                      <a:endParaRPr b="1" sz="2000">
                        <a:solidFill>
                          <a:schemeClr val="dk1"/>
                        </a:solidFill>
                        <a:latin typeface="Epilogue"/>
                        <a:ea typeface="Epilogue"/>
                        <a:cs typeface="Epilogue"/>
                        <a:sym typeface="Epilogue"/>
                      </a:endParaRPr>
                    </a:p>
                  </a:txBody>
                  <a:tcPr marT="91425" marB="91425" marR="91425" marL="91425" anchor="ctr">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Mercury is the closest planet to the Sun and the smallest one in the Solar System</a:t>
                      </a:r>
                      <a:endParaRPr>
                        <a:solidFill>
                          <a:schemeClr val="dk1"/>
                        </a:solidFill>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Cabin"/>
                          <a:ea typeface="Cabin"/>
                          <a:cs typeface="Cabin"/>
                          <a:sym typeface="Cabin"/>
                        </a:rPr>
                        <a:t>Despite being red, Mars is actually a very cold place. It’s full of iron oxide dust, which gives it its color</a:t>
                      </a:r>
                      <a:endParaRPr>
                        <a:solidFill>
                          <a:schemeClr val="dk1"/>
                        </a:solidFill>
                        <a:latin typeface="Cabin"/>
                        <a:ea typeface="Cabin"/>
                        <a:cs typeface="Cabin"/>
                        <a:sym typeface="Cabin"/>
                      </a:endParaRPr>
                    </a:p>
                  </a:txBody>
                  <a:tcPr marT="91425" marB="91425" marR="91425" marL="91425">
                    <a:lnL cap="flat" cmpd="sng" w="28575">
                      <a:solidFill>
                        <a:schemeClr val="accent3"/>
                      </a:solidFill>
                      <a:prstDash val="solid"/>
                      <a:round/>
                      <a:headEnd len="sm" w="sm" type="none"/>
                      <a:tailEnd len="sm" w="sm" type="none"/>
                    </a:lnL>
                    <a:lnR cap="flat" cmpd="sng" w="28575">
                      <a:solidFill>
                        <a:schemeClr val="accent3"/>
                      </a:solidFill>
                      <a:prstDash val="solid"/>
                      <a:round/>
                      <a:headEnd len="sm" w="sm" type="none"/>
                      <a:tailEnd len="sm" w="sm" type="none"/>
                    </a:lnR>
                    <a:lnT cap="flat" cmpd="sng" w="28575">
                      <a:solidFill>
                        <a:schemeClr val="accent3"/>
                      </a:solidFill>
                      <a:prstDash val="solid"/>
                      <a:round/>
                      <a:headEnd len="sm" w="sm" type="none"/>
                      <a:tailEnd len="sm" w="sm" type="none"/>
                    </a:lnT>
                    <a:lnB cap="flat" cmpd="sng" w="28575">
                      <a:solidFill>
                        <a:schemeClr val="accent3"/>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6" name="Shape 1476"/>
        <p:cNvGrpSpPr/>
        <p:nvPr/>
      </p:nvGrpSpPr>
      <p:grpSpPr>
        <a:xfrm>
          <a:off x="0" y="0"/>
          <a:ext cx="0" cy="0"/>
          <a:chOff x="0" y="0"/>
          <a:chExt cx="0" cy="0"/>
        </a:xfrm>
      </p:grpSpPr>
      <p:sp>
        <p:nvSpPr>
          <p:cNvPr id="1477" name="Google Shape;1477;p81"/>
          <p:cNvSpPr/>
          <p:nvPr/>
        </p:nvSpPr>
        <p:spPr>
          <a:xfrm>
            <a:off x="904675" y="643775"/>
            <a:ext cx="7519333" cy="3959702"/>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1"/>
          <p:cNvSpPr/>
          <p:nvPr/>
        </p:nvSpPr>
        <p:spPr>
          <a:xfrm>
            <a:off x="3623684" y="1717063"/>
            <a:ext cx="3091829" cy="2125831"/>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rgbClr val="1B222D"/>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1"/>
          <p:cNvSpPr/>
          <p:nvPr/>
        </p:nvSpPr>
        <p:spPr>
          <a:xfrm>
            <a:off x="7556178" y="1967580"/>
            <a:ext cx="421187" cy="1085993"/>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1"/>
          <p:cNvSpPr txBox="1"/>
          <p:nvPr>
            <p:ph type="title"/>
          </p:nvPr>
        </p:nvSpPr>
        <p:spPr>
          <a:xfrm rot="294">
            <a:off x="3412800" y="2218300"/>
            <a:ext cx="35136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1600</a:t>
            </a:r>
            <a:endParaRPr/>
          </a:p>
        </p:txBody>
      </p:sp>
      <p:sp>
        <p:nvSpPr>
          <p:cNvPr id="1481" name="Google Shape;1481;p81"/>
          <p:cNvSpPr txBox="1"/>
          <p:nvPr>
            <p:ph idx="1" type="subTitle"/>
          </p:nvPr>
        </p:nvSpPr>
        <p:spPr>
          <a:xfrm>
            <a:off x="3623675" y="3899100"/>
            <a:ext cx="30918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Remember big numbers catch your audience’s attention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5" name="Shape 1485"/>
        <p:cNvGrpSpPr/>
        <p:nvPr/>
      </p:nvGrpSpPr>
      <p:grpSpPr>
        <a:xfrm>
          <a:off x="0" y="0"/>
          <a:ext cx="0" cy="0"/>
          <a:chOff x="0" y="0"/>
          <a:chExt cx="0" cy="0"/>
        </a:xfrm>
      </p:grpSpPr>
      <p:sp>
        <p:nvSpPr>
          <p:cNvPr id="1486" name="Google Shape;1486;p82"/>
          <p:cNvSpPr/>
          <p:nvPr/>
        </p:nvSpPr>
        <p:spPr>
          <a:xfrm>
            <a:off x="1848362" y="1379603"/>
            <a:ext cx="1955370" cy="1490081"/>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2"/>
          <p:cNvSpPr/>
          <p:nvPr/>
        </p:nvSpPr>
        <p:spPr>
          <a:xfrm>
            <a:off x="5339287" y="1379603"/>
            <a:ext cx="1955370" cy="1490081"/>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2"/>
          <p:cNvSpPr txBox="1"/>
          <p:nvPr>
            <p:ph idx="1" type="subTitle"/>
          </p:nvPr>
        </p:nvSpPr>
        <p:spPr>
          <a:xfrm>
            <a:off x="1640850" y="3426600"/>
            <a:ext cx="24048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describe the topic of the section right here</a:t>
            </a:r>
            <a:endParaRPr/>
          </a:p>
        </p:txBody>
      </p:sp>
      <p:sp>
        <p:nvSpPr>
          <p:cNvPr id="1489" name="Google Shape;1489;p82"/>
          <p:cNvSpPr txBox="1"/>
          <p:nvPr>
            <p:ph type="title"/>
          </p:nvPr>
        </p:nvSpPr>
        <p:spPr>
          <a:xfrm rot="-535">
            <a:off x="1861862" y="1725456"/>
            <a:ext cx="1928400" cy="9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r>
              <a:rPr lang="en"/>
              <a:t>%</a:t>
            </a:r>
            <a:endParaRPr/>
          </a:p>
        </p:txBody>
      </p:sp>
      <p:sp>
        <p:nvSpPr>
          <p:cNvPr id="1490" name="Google Shape;1490;p82"/>
          <p:cNvSpPr txBox="1"/>
          <p:nvPr>
            <p:ph idx="2" type="title"/>
          </p:nvPr>
        </p:nvSpPr>
        <p:spPr>
          <a:xfrm>
            <a:off x="5352316" y="1732553"/>
            <a:ext cx="1929300" cy="9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491" name="Google Shape;1491;p82"/>
          <p:cNvSpPr txBox="1"/>
          <p:nvPr>
            <p:ph idx="3" type="subTitle"/>
          </p:nvPr>
        </p:nvSpPr>
        <p:spPr>
          <a:xfrm>
            <a:off x="5114563" y="3426300"/>
            <a:ext cx="24048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You can describe the topic of the section right here</a:t>
            </a:r>
            <a:endParaRPr/>
          </a:p>
          <a:p>
            <a:pPr indent="0" lvl="0" marL="0" rtl="0" algn="ctr">
              <a:spcBef>
                <a:spcPts val="1600"/>
              </a:spcBef>
              <a:spcAft>
                <a:spcPts val="1600"/>
              </a:spcAft>
              <a:buNone/>
            </a:pPr>
            <a:r>
              <a:t/>
            </a:r>
            <a:endParaRPr/>
          </a:p>
        </p:txBody>
      </p:sp>
      <p:sp>
        <p:nvSpPr>
          <p:cNvPr id="1492" name="Google Shape;1492;p82"/>
          <p:cNvSpPr/>
          <p:nvPr/>
        </p:nvSpPr>
        <p:spPr>
          <a:xfrm>
            <a:off x="1693830" y="2897556"/>
            <a:ext cx="2352000" cy="42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2"/>
          <p:cNvSpPr/>
          <p:nvPr/>
        </p:nvSpPr>
        <p:spPr>
          <a:xfrm>
            <a:off x="1606279" y="2818944"/>
            <a:ext cx="2352000" cy="42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2"/>
          <p:cNvSpPr/>
          <p:nvPr/>
        </p:nvSpPr>
        <p:spPr>
          <a:xfrm>
            <a:off x="1606279" y="2818944"/>
            <a:ext cx="1768200" cy="426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2"/>
          <p:cNvSpPr/>
          <p:nvPr/>
        </p:nvSpPr>
        <p:spPr>
          <a:xfrm>
            <a:off x="5183860" y="2897556"/>
            <a:ext cx="2353800" cy="42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2"/>
          <p:cNvSpPr/>
          <p:nvPr/>
        </p:nvSpPr>
        <p:spPr>
          <a:xfrm>
            <a:off x="5096239" y="2818944"/>
            <a:ext cx="2353800" cy="426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2"/>
          <p:cNvSpPr/>
          <p:nvPr/>
        </p:nvSpPr>
        <p:spPr>
          <a:xfrm>
            <a:off x="5096223" y="2818944"/>
            <a:ext cx="1065300" cy="426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8"/>
          <p:cNvSpPr/>
          <p:nvPr/>
        </p:nvSpPr>
        <p:spPr>
          <a:xfrm>
            <a:off x="762350" y="1181325"/>
            <a:ext cx="5229900" cy="2865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txBox="1"/>
          <p:nvPr>
            <p:ph type="title"/>
          </p:nvPr>
        </p:nvSpPr>
        <p:spPr>
          <a:xfrm>
            <a:off x="6129875" y="1422400"/>
            <a:ext cx="2338800" cy="24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SmallSats dominate spacecraft launches</a:t>
            </a:r>
            <a:endParaRPr/>
          </a:p>
          <a:p>
            <a:pPr indent="0" lvl="0" marL="0" rtl="0" algn="l">
              <a:spcBef>
                <a:spcPts val="0"/>
              </a:spcBef>
              <a:spcAft>
                <a:spcPts val="0"/>
              </a:spcAft>
              <a:buNone/>
            </a:pPr>
            <a:r>
              <a:rPr lang="en">
                <a:solidFill>
                  <a:schemeClr val="lt1"/>
                </a:solidFill>
              </a:rPr>
              <a:t>since 2020</a:t>
            </a:r>
            <a:endParaRPr>
              <a:solidFill>
                <a:schemeClr val="lt1"/>
              </a:solidFill>
            </a:endParaRPr>
          </a:p>
        </p:txBody>
      </p:sp>
      <p:pic>
        <p:nvPicPr>
          <p:cNvPr id="608" name="Google Shape;608;p38"/>
          <p:cNvPicPr preferRelativeResize="0"/>
          <p:nvPr/>
        </p:nvPicPr>
        <p:blipFill>
          <a:blip r:embed="rId3">
            <a:alphaModFix/>
          </a:blip>
          <a:stretch>
            <a:fillRect/>
          </a:stretch>
        </p:blipFill>
        <p:spPr>
          <a:xfrm>
            <a:off x="675703" y="1082700"/>
            <a:ext cx="5229947" cy="2865674"/>
          </a:xfrm>
          <a:prstGeom prst="rect">
            <a:avLst/>
          </a:prstGeom>
          <a:noFill/>
          <a:ln>
            <a:noFill/>
          </a:ln>
        </p:spPr>
      </p:pic>
      <p:sp>
        <p:nvSpPr>
          <p:cNvPr id="609" name="Google Shape;609;p38"/>
          <p:cNvSpPr txBox="1"/>
          <p:nvPr/>
        </p:nvSpPr>
        <p:spPr>
          <a:xfrm>
            <a:off x="1877300" y="4046917"/>
            <a:ext cx="3000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solidFill>
                  <a:schemeClr val="dk1"/>
                </a:solidFill>
              </a:rPr>
              <a:t> https://brycetech.com/reports/report-documents/smallsats-2025/</a:t>
            </a:r>
            <a:endParaRPr sz="6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01" name="Shape 1501"/>
        <p:cNvGrpSpPr/>
        <p:nvPr/>
      </p:nvGrpSpPr>
      <p:grpSpPr>
        <a:xfrm>
          <a:off x="0" y="0"/>
          <a:ext cx="0" cy="0"/>
          <a:chOff x="0" y="0"/>
          <a:chExt cx="0" cy="0"/>
        </a:xfrm>
      </p:grpSpPr>
      <p:sp>
        <p:nvSpPr>
          <p:cNvPr id="1502" name="Google Shape;1502;p83"/>
          <p:cNvSpPr/>
          <p:nvPr/>
        </p:nvSpPr>
        <p:spPr>
          <a:xfrm>
            <a:off x="720075" y="1647825"/>
            <a:ext cx="3070200" cy="2298600"/>
          </a:xfrm>
          <a:prstGeom prst="roundRect">
            <a:avLst>
              <a:gd fmla="val 69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3"/>
          <p:cNvSpPr/>
          <p:nvPr/>
        </p:nvSpPr>
        <p:spPr>
          <a:xfrm>
            <a:off x="816725" y="1694575"/>
            <a:ext cx="2878966" cy="2134539"/>
          </a:xfrm>
          <a:custGeom>
            <a:rect b="b" l="l" r="r" t="t"/>
            <a:pathLst>
              <a:path extrusionOk="0" h="14291" w="13231">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83"/>
          <p:cNvGrpSpPr/>
          <p:nvPr/>
        </p:nvGrpSpPr>
        <p:grpSpPr>
          <a:xfrm>
            <a:off x="719992" y="1145700"/>
            <a:ext cx="3070200" cy="426900"/>
            <a:chOff x="552455" y="401675"/>
            <a:chExt cx="3070200" cy="426900"/>
          </a:xfrm>
        </p:grpSpPr>
        <p:sp>
          <p:nvSpPr>
            <p:cNvPr id="1505" name="Google Shape;1505;p83"/>
            <p:cNvSpPr/>
            <p:nvPr/>
          </p:nvSpPr>
          <p:spPr>
            <a:xfrm>
              <a:off x="552455" y="401675"/>
              <a:ext cx="3070200" cy="426900"/>
            </a:xfrm>
            <a:prstGeom prst="roundRect">
              <a:avLst>
                <a:gd fmla="val 2231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3"/>
            <p:cNvSpPr/>
            <p:nvPr/>
          </p:nvSpPr>
          <p:spPr>
            <a:xfrm>
              <a:off x="720000" y="518729"/>
              <a:ext cx="195095" cy="195109"/>
            </a:xfrm>
            <a:custGeom>
              <a:rect b="b" l="l" r="r" t="t"/>
              <a:pathLst>
                <a:path extrusionOk="0" h="2829" w="2829">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3"/>
            <p:cNvSpPr/>
            <p:nvPr/>
          </p:nvSpPr>
          <p:spPr>
            <a:xfrm>
              <a:off x="1080398" y="518729"/>
              <a:ext cx="195026" cy="195109"/>
            </a:xfrm>
            <a:custGeom>
              <a:rect b="b" l="l" r="r" t="t"/>
              <a:pathLst>
                <a:path extrusionOk="0" h="2829" w="2828">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3"/>
            <p:cNvSpPr/>
            <p:nvPr/>
          </p:nvSpPr>
          <p:spPr>
            <a:xfrm>
              <a:off x="1440175" y="518729"/>
              <a:ext cx="195026" cy="195109"/>
            </a:xfrm>
            <a:custGeom>
              <a:rect b="b" l="l" r="r" t="t"/>
              <a:pathLst>
                <a:path extrusionOk="0" h="2829" w="2828">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9" name="Google Shape;1509;p83"/>
          <p:cNvSpPr txBox="1"/>
          <p:nvPr>
            <p:ph type="title"/>
          </p:nvPr>
        </p:nvSpPr>
        <p:spPr>
          <a:xfrm>
            <a:off x="1052775" y="1880325"/>
            <a:ext cx="2404800" cy="18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picture</a:t>
            </a:r>
            <a:endParaRPr>
              <a:solidFill>
                <a:schemeClr val="lt1"/>
              </a:solidFill>
            </a:endParaRPr>
          </a:p>
          <a:p>
            <a:pPr indent="0" lvl="0" marL="0" rtl="0" algn="l">
              <a:spcBef>
                <a:spcPts val="0"/>
              </a:spcBef>
              <a:spcAft>
                <a:spcPts val="0"/>
              </a:spcAft>
              <a:buNone/>
            </a:pPr>
            <a:r>
              <a:rPr lang="en">
                <a:solidFill>
                  <a:schemeClr val="lt1"/>
                </a:solidFill>
              </a:rPr>
              <a:t>is worth a thousand words</a:t>
            </a:r>
            <a:endParaRPr>
              <a:solidFill>
                <a:schemeClr val="lt1"/>
              </a:solidFill>
            </a:endParaRPr>
          </a:p>
        </p:txBody>
      </p:sp>
      <p:sp>
        <p:nvSpPr>
          <p:cNvPr id="1510" name="Google Shape;1510;p83"/>
          <p:cNvSpPr/>
          <p:nvPr/>
        </p:nvSpPr>
        <p:spPr>
          <a:xfrm>
            <a:off x="2571875" y="3460275"/>
            <a:ext cx="940826" cy="716932"/>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1047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4" name="Shape 1514"/>
        <p:cNvGrpSpPr/>
        <p:nvPr/>
      </p:nvGrpSpPr>
      <p:grpSpPr>
        <a:xfrm>
          <a:off x="0" y="0"/>
          <a:ext cx="0" cy="0"/>
          <a:chOff x="0" y="0"/>
          <a:chExt cx="0" cy="0"/>
        </a:xfrm>
      </p:grpSpPr>
      <p:sp>
        <p:nvSpPr>
          <p:cNvPr id="1515" name="Google Shape;1515;p84"/>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dk2"/>
                </a:solidFill>
              </a:rPr>
              <a:t>locations</a:t>
            </a:r>
            <a:endParaRPr>
              <a:solidFill>
                <a:schemeClr val="dk2"/>
              </a:solidFill>
            </a:endParaRPr>
          </a:p>
        </p:txBody>
      </p:sp>
      <p:grpSp>
        <p:nvGrpSpPr>
          <p:cNvPr id="1516" name="Google Shape;1516;p84"/>
          <p:cNvGrpSpPr/>
          <p:nvPr/>
        </p:nvGrpSpPr>
        <p:grpSpPr>
          <a:xfrm>
            <a:off x="2459239" y="1749306"/>
            <a:ext cx="4225534" cy="2513468"/>
            <a:chOff x="238125" y="732525"/>
            <a:chExt cx="7130500" cy="4241425"/>
          </a:xfrm>
        </p:grpSpPr>
        <p:sp>
          <p:nvSpPr>
            <p:cNvPr id="1517" name="Google Shape;1517;p8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84"/>
          <p:cNvGrpSpPr/>
          <p:nvPr/>
        </p:nvGrpSpPr>
        <p:grpSpPr>
          <a:xfrm>
            <a:off x="720000" y="2629675"/>
            <a:ext cx="1598600" cy="581650"/>
            <a:chOff x="720025" y="3236475"/>
            <a:chExt cx="1598600" cy="581650"/>
          </a:xfrm>
        </p:grpSpPr>
        <p:sp>
          <p:nvSpPr>
            <p:cNvPr id="1632" name="Google Shape;1632;p84"/>
            <p:cNvSpPr/>
            <p:nvPr/>
          </p:nvSpPr>
          <p:spPr>
            <a:xfrm>
              <a:off x="769425" y="328772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4"/>
            <p:cNvSpPr/>
            <p:nvPr/>
          </p:nvSpPr>
          <p:spPr>
            <a:xfrm>
              <a:off x="720025" y="3236475"/>
              <a:ext cx="15492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84"/>
          <p:cNvGrpSpPr/>
          <p:nvPr/>
        </p:nvGrpSpPr>
        <p:grpSpPr>
          <a:xfrm>
            <a:off x="6825425" y="2629663"/>
            <a:ext cx="1598600" cy="581650"/>
            <a:chOff x="6825400" y="3236475"/>
            <a:chExt cx="1598600" cy="581650"/>
          </a:xfrm>
        </p:grpSpPr>
        <p:sp>
          <p:nvSpPr>
            <p:cNvPr id="1635" name="Google Shape;1635;p84"/>
            <p:cNvSpPr/>
            <p:nvPr/>
          </p:nvSpPr>
          <p:spPr>
            <a:xfrm>
              <a:off x="6874800" y="3287725"/>
              <a:ext cx="1549200" cy="530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4"/>
            <p:cNvSpPr/>
            <p:nvPr/>
          </p:nvSpPr>
          <p:spPr>
            <a:xfrm>
              <a:off x="6825400" y="3236475"/>
              <a:ext cx="1549200" cy="530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84"/>
          <p:cNvSpPr txBox="1"/>
          <p:nvPr/>
        </p:nvSpPr>
        <p:spPr>
          <a:xfrm>
            <a:off x="812400" y="2626507"/>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Epilogue"/>
                <a:ea typeface="Epilogue"/>
                <a:cs typeface="Epilogue"/>
                <a:sym typeface="Epilogue"/>
              </a:rPr>
              <a:t>Canada</a:t>
            </a:r>
            <a:endParaRPr b="1" sz="2000">
              <a:solidFill>
                <a:srgbClr val="FFFFFF"/>
              </a:solidFill>
              <a:latin typeface="Epilogue"/>
              <a:ea typeface="Epilogue"/>
              <a:cs typeface="Epilogue"/>
              <a:sym typeface="Epilogue"/>
            </a:endParaRPr>
          </a:p>
        </p:txBody>
      </p:sp>
      <p:sp>
        <p:nvSpPr>
          <p:cNvPr id="1638" name="Google Shape;1638;p84"/>
          <p:cNvSpPr txBox="1"/>
          <p:nvPr/>
        </p:nvSpPr>
        <p:spPr>
          <a:xfrm>
            <a:off x="812400" y="3166875"/>
            <a:ext cx="1362600" cy="8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rgbClr val="FFFFFF"/>
              </a:solidFill>
              <a:latin typeface="Cabin"/>
              <a:ea typeface="Cabin"/>
              <a:cs typeface="Cabin"/>
              <a:sym typeface="Cabin"/>
            </a:endParaRPr>
          </a:p>
        </p:txBody>
      </p:sp>
      <p:sp>
        <p:nvSpPr>
          <p:cNvPr id="1639" name="Google Shape;1639;p84"/>
          <p:cNvSpPr txBox="1"/>
          <p:nvPr/>
        </p:nvSpPr>
        <p:spPr>
          <a:xfrm>
            <a:off x="6917825" y="2626495"/>
            <a:ext cx="13626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Epilogue"/>
                <a:ea typeface="Epilogue"/>
                <a:cs typeface="Epilogue"/>
                <a:sym typeface="Epilogue"/>
              </a:rPr>
              <a:t>Spain</a:t>
            </a:r>
            <a:endParaRPr b="1" sz="2000">
              <a:solidFill>
                <a:srgbClr val="FFFFFF"/>
              </a:solidFill>
              <a:latin typeface="Epilogue"/>
              <a:ea typeface="Epilogue"/>
              <a:cs typeface="Epilogue"/>
              <a:sym typeface="Epilogue"/>
            </a:endParaRPr>
          </a:p>
        </p:txBody>
      </p:sp>
      <p:sp>
        <p:nvSpPr>
          <p:cNvPr id="1640" name="Google Shape;1640;p84"/>
          <p:cNvSpPr txBox="1"/>
          <p:nvPr/>
        </p:nvSpPr>
        <p:spPr>
          <a:xfrm>
            <a:off x="6917830" y="3168371"/>
            <a:ext cx="1362600" cy="8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rgbClr val="FFFFFF"/>
              </a:solidFill>
              <a:latin typeface="Cabin"/>
              <a:ea typeface="Cabin"/>
              <a:cs typeface="Cabin"/>
              <a:sym typeface="Cabin"/>
            </a:endParaRPr>
          </a:p>
        </p:txBody>
      </p:sp>
      <p:sp>
        <p:nvSpPr>
          <p:cNvPr id="1641" name="Google Shape;1641;p84"/>
          <p:cNvSpPr/>
          <p:nvPr/>
        </p:nvSpPr>
        <p:spPr>
          <a:xfrm>
            <a:off x="3139691" y="2493024"/>
            <a:ext cx="183603" cy="183603"/>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4"/>
          <p:cNvSpPr/>
          <p:nvPr/>
        </p:nvSpPr>
        <p:spPr>
          <a:xfrm>
            <a:off x="4270718" y="2727586"/>
            <a:ext cx="183603" cy="183603"/>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85"/>
          <p:cNvSpPr/>
          <p:nvPr/>
        </p:nvSpPr>
        <p:spPr>
          <a:xfrm>
            <a:off x="1532950" y="1367538"/>
            <a:ext cx="2710200" cy="2978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5"/>
          <p:cNvSpPr txBox="1"/>
          <p:nvPr>
            <p:ph idx="1" type="subTitle"/>
          </p:nvPr>
        </p:nvSpPr>
        <p:spPr>
          <a:xfrm rot="299">
            <a:off x="4572000" y="2896925"/>
            <a:ext cx="34470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649" name="Google Shape;1649;p85"/>
          <p:cNvSpPr txBox="1"/>
          <p:nvPr>
            <p:ph type="title"/>
          </p:nvPr>
        </p:nvSpPr>
        <p:spPr>
          <a:xfrm>
            <a:off x="4572000" y="1430375"/>
            <a:ext cx="3447000" cy="146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image always reinforces </a:t>
            </a:r>
            <a:endParaRPr/>
          </a:p>
          <a:p>
            <a:pPr indent="0" lvl="0" marL="0" rtl="0" algn="l">
              <a:spcBef>
                <a:spcPts val="0"/>
              </a:spcBef>
              <a:spcAft>
                <a:spcPts val="0"/>
              </a:spcAft>
              <a:buNone/>
            </a:pPr>
            <a:r>
              <a:rPr lang="en">
                <a:solidFill>
                  <a:schemeClr val="lt1"/>
                </a:solidFill>
              </a:rPr>
              <a:t>the concept</a:t>
            </a:r>
            <a:endParaRPr>
              <a:solidFill>
                <a:schemeClr val="lt1"/>
              </a:solidFill>
            </a:endParaRPr>
          </a:p>
        </p:txBody>
      </p:sp>
      <p:pic>
        <p:nvPicPr>
          <p:cNvPr id="1650" name="Google Shape;1650;p85"/>
          <p:cNvPicPr preferRelativeResize="0"/>
          <p:nvPr>
            <p:ph idx="2" type="pic"/>
          </p:nvPr>
        </p:nvPicPr>
        <p:blipFill rotWithShape="1">
          <a:blip r:embed="rId3">
            <a:alphaModFix/>
          </a:blip>
          <a:srcRect b="0" l="20177" r="20177" t="0"/>
          <a:stretch/>
        </p:blipFill>
        <p:spPr>
          <a:xfrm>
            <a:off x="1373525" y="1191463"/>
            <a:ext cx="2710200" cy="3028500"/>
          </a:xfrm>
          <a:prstGeom prst="roundRect">
            <a:avLst>
              <a:gd fmla="val 0" name="adj"/>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4" name="Shape 1654"/>
        <p:cNvGrpSpPr/>
        <p:nvPr/>
      </p:nvGrpSpPr>
      <p:grpSpPr>
        <a:xfrm>
          <a:off x="0" y="0"/>
          <a:ext cx="0" cy="0"/>
          <a:chOff x="0" y="0"/>
          <a:chExt cx="0" cy="0"/>
        </a:xfrm>
      </p:grpSpPr>
      <p:grpSp>
        <p:nvGrpSpPr>
          <p:cNvPr id="1655" name="Google Shape;1655;p86"/>
          <p:cNvGrpSpPr/>
          <p:nvPr/>
        </p:nvGrpSpPr>
        <p:grpSpPr>
          <a:xfrm flipH="1" rot="117939">
            <a:off x="6821420" y="2051163"/>
            <a:ext cx="1900322" cy="1900104"/>
            <a:chOff x="277881" y="2901316"/>
            <a:chExt cx="1900344" cy="1900126"/>
          </a:xfrm>
        </p:grpSpPr>
        <p:sp>
          <p:nvSpPr>
            <p:cNvPr id="1656" name="Google Shape;1656;p86"/>
            <p:cNvSpPr/>
            <p:nvPr/>
          </p:nvSpPr>
          <p:spPr>
            <a:xfrm>
              <a:off x="402450" y="3248988"/>
              <a:ext cx="1354500" cy="1354500"/>
            </a:xfrm>
            <a:prstGeom prst="ellipse">
              <a:avLst/>
            </a:pr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7" name="Google Shape;1657;p86"/>
            <p:cNvGrpSpPr/>
            <p:nvPr/>
          </p:nvGrpSpPr>
          <p:grpSpPr>
            <a:xfrm rot="2322109">
              <a:off x="551788" y="3175815"/>
              <a:ext cx="1352529" cy="1351128"/>
              <a:chOff x="200055" y="3556746"/>
              <a:chExt cx="869964" cy="869063"/>
            </a:xfrm>
          </p:grpSpPr>
          <p:sp>
            <p:nvSpPr>
              <p:cNvPr id="1658" name="Google Shape;1658;p86"/>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6"/>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6"/>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2" name="Google Shape;1662;p86"/>
          <p:cNvSpPr/>
          <p:nvPr/>
        </p:nvSpPr>
        <p:spPr>
          <a:xfrm flipH="1" rot="-166604">
            <a:off x="6063408" y="3889184"/>
            <a:ext cx="452384" cy="45247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6"/>
          <p:cNvSpPr/>
          <p:nvPr/>
        </p:nvSpPr>
        <p:spPr>
          <a:xfrm flipH="1" rot="-2669310">
            <a:off x="5257161" y="3447338"/>
            <a:ext cx="1874253" cy="1525055"/>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6"/>
          <p:cNvSpPr/>
          <p:nvPr/>
        </p:nvSpPr>
        <p:spPr>
          <a:xfrm flipH="1" rot="-166584">
            <a:off x="6539204" y="2870657"/>
            <a:ext cx="300434" cy="30048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6"/>
          <p:cNvSpPr/>
          <p:nvPr/>
        </p:nvSpPr>
        <p:spPr>
          <a:xfrm flipH="1" rot="-166600">
            <a:off x="7283371" y="3455393"/>
            <a:ext cx="683625" cy="683780"/>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6"/>
          <p:cNvSpPr txBox="1"/>
          <p:nvPr>
            <p:ph type="title"/>
          </p:nvPr>
        </p:nvSpPr>
        <p:spPr>
          <a:xfrm>
            <a:off x="1016088" y="1227200"/>
            <a:ext cx="3975300" cy="5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Awards</a:t>
            </a:r>
            <a:endParaRPr/>
          </a:p>
        </p:txBody>
      </p:sp>
      <p:sp>
        <p:nvSpPr>
          <p:cNvPr id="1667" name="Google Shape;1667;p86"/>
          <p:cNvSpPr txBox="1"/>
          <p:nvPr>
            <p:ph idx="1" type="subTitle"/>
          </p:nvPr>
        </p:nvSpPr>
        <p:spPr>
          <a:xfrm rot="-259">
            <a:off x="1016087" y="1874950"/>
            <a:ext cx="3975300" cy="204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t>Name of the award (Organization), 2020</a:t>
            </a:r>
            <a:endParaRPr/>
          </a:p>
          <a:p>
            <a:pPr indent="-317500" lvl="0" marL="457200" rtl="0" algn="l">
              <a:spcBef>
                <a:spcPts val="0"/>
              </a:spcBef>
              <a:spcAft>
                <a:spcPts val="0"/>
              </a:spcAft>
              <a:buClr>
                <a:schemeClr val="lt2"/>
              </a:buClr>
              <a:buSzPts val="1400"/>
              <a:buChar char="●"/>
            </a:pPr>
            <a:r>
              <a:rPr lang="en"/>
              <a:t>Name of the award (Organization), 2020</a:t>
            </a:r>
            <a:endParaRPr/>
          </a:p>
          <a:p>
            <a:pPr indent="-317500" lvl="0" marL="457200" rtl="0" algn="l">
              <a:spcBef>
                <a:spcPts val="0"/>
              </a:spcBef>
              <a:spcAft>
                <a:spcPts val="0"/>
              </a:spcAft>
              <a:buClr>
                <a:schemeClr val="accent2"/>
              </a:buClr>
              <a:buSzPts val="1400"/>
              <a:buChar char="●"/>
            </a:pPr>
            <a:r>
              <a:rPr lang="en"/>
              <a:t>Name of the award (Organization), 2020</a:t>
            </a:r>
            <a:endParaRPr/>
          </a:p>
          <a:p>
            <a:pPr indent="-317500" lvl="0" marL="457200" rtl="0" algn="l">
              <a:spcBef>
                <a:spcPts val="0"/>
              </a:spcBef>
              <a:spcAft>
                <a:spcPts val="0"/>
              </a:spcAft>
              <a:buClr>
                <a:schemeClr val="accent4"/>
              </a:buClr>
              <a:buSzPts val="1400"/>
              <a:buChar char="●"/>
            </a:pPr>
            <a:r>
              <a:rPr lang="en"/>
              <a:t>Name of the award (Organization), 2020</a:t>
            </a:r>
            <a:endParaRPr/>
          </a:p>
          <a:p>
            <a:pPr indent="-317500" lvl="0" marL="457200" rtl="0" algn="l">
              <a:spcBef>
                <a:spcPts val="0"/>
              </a:spcBef>
              <a:spcAft>
                <a:spcPts val="0"/>
              </a:spcAft>
              <a:buClr>
                <a:schemeClr val="dk2"/>
              </a:buClr>
              <a:buSzPts val="1400"/>
              <a:buChar char="●"/>
            </a:pPr>
            <a:r>
              <a:rPr lang="en"/>
              <a:t>Name of the award (Organization), 2020</a:t>
            </a:r>
            <a:endParaRPr/>
          </a:p>
          <a:p>
            <a:pPr indent="-317500" lvl="0" marL="457200" rtl="0" algn="l">
              <a:spcBef>
                <a:spcPts val="0"/>
              </a:spcBef>
              <a:spcAft>
                <a:spcPts val="0"/>
              </a:spcAft>
              <a:buClr>
                <a:schemeClr val="lt2"/>
              </a:buClr>
              <a:buSzPts val="1400"/>
              <a:buChar char="●"/>
            </a:pPr>
            <a:r>
              <a:rPr lang="en"/>
              <a:t>Name of the award (Organization), 2020</a:t>
            </a:r>
            <a:endParaRPr/>
          </a:p>
          <a:p>
            <a:pPr indent="-317500" lvl="0" marL="457200" rtl="0" algn="l">
              <a:spcBef>
                <a:spcPts val="0"/>
              </a:spcBef>
              <a:spcAft>
                <a:spcPts val="0"/>
              </a:spcAft>
              <a:buClr>
                <a:schemeClr val="accent2"/>
              </a:buClr>
              <a:buSzPts val="1400"/>
              <a:buChar char="●"/>
            </a:pPr>
            <a:r>
              <a:rPr lang="en"/>
              <a:t>Name of the award (Organization), 2020</a:t>
            </a:r>
            <a:endParaRPr/>
          </a:p>
          <a:p>
            <a:pPr indent="-317500" lvl="0" marL="457200" rtl="0" algn="l">
              <a:spcBef>
                <a:spcPts val="0"/>
              </a:spcBef>
              <a:spcAft>
                <a:spcPts val="0"/>
              </a:spcAft>
              <a:buClr>
                <a:schemeClr val="accent4"/>
              </a:buClr>
              <a:buSzPts val="1400"/>
              <a:buChar char="●"/>
            </a:pPr>
            <a:r>
              <a:rPr lang="en"/>
              <a:t>Name of the award (Organization), 2020</a:t>
            </a:r>
            <a:endParaRPr/>
          </a:p>
          <a:p>
            <a:pPr indent="-317500" lvl="0" marL="457200" rtl="0" algn="l">
              <a:spcBef>
                <a:spcPts val="0"/>
              </a:spcBef>
              <a:spcAft>
                <a:spcPts val="0"/>
              </a:spcAft>
              <a:buClr>
                <a:schemeClr val="dk2"/>
              </a:buClr>
              <a:buSzPts val="1400"/>
              <a:buChar char="●"/>
            </a:pPr>
            <a:r>
              <a:rPr lang="en"/>
              <a:t>Name of the award (Organization), 2020</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1" name="Shape 1671"/>
        <p:cNvGrpSpPr/>
        <p:nvPr/>
      </p:nvGrpSpPr>
      <p:grpSpPr>
        <a:xfrm>
          <a:off x="0" y="0"/>
          <a:ext cx="0" cy="0"/>
          <a:chOff x="0" y="0"/>
          <a:chExt cx="0" cy="0"/>
        </a:xfrm>
      </p:grpSpPr>
      <p:sp>
        <p:nvSpPr>
          <p:cNvPr id="1672" name="Google Shape;1672;p87"/>
          <p:cNvSpPr/>
          <p:nvPr/>
        </p:nvSpPr>
        <p:spPr>
          <a:xfrm>
            <a:off x="2470063" y="1762225"/>
            <a:ext cx="1509900" cy="14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7"/>
          <p:cNvSpPr txBox="1"/>
          <p:nvPr>
            <p:ph idx="1" type="subTitle"/>
          </p:nvPr>
        </p:nvSpPr>
        <p:spPr>
          <a:xfrm>
            <a:off x="1936263" y="3692325"/>
            <a:ext cx="2420100" cy="6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a:p>
            <a:pPr indent="0" lvl="0" marL="0" rtl="0" algn="ctr">
              <a:spcBef>
                <a:spcPts val="0"/>
              </a:spcBef>
              <a:spcAft>
                <a:spcPts val="1600"/>
              </a:spcAft>
              <a:buNone/>
            </a:pPr>
            <a:r>
              <a:t/>
            </a:r>
            <a:endParaRPr/>
          </a:p>
        </p:txBody>
      </p:sp>
      <p:sp>
        <p:nvSpPr>
          <p:cNvPr id="1674" name="Google Shape;1674;p87"/>
          <p:cNvSpPr txBox="1"/>
          <p:nvPr>
            <p:ph idx="2" type="subTitle"/>
          </p:nvPr>
        </p:nvSpPr>
        <p:spPr>
          <a:xfrm>
            <a:off x="4784638" y="3692275"/>
            <a:ext cx="2423100" cy="6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You can replace the image on the screen with your own</a:t>
            </a:r>
            <a:endParaRPr/>
          </a:p>
          <a:p>
            <a:pPr indent="0" lvl="0" marL="0" rtl="0" algn="ctr">
              <a:spcBef>
                <a:spcPts val="0"/>
              </a:spcBef>
              <a:spcAft>
                <a:spcPts val="1600"/>
              </a:spcAft>
              <a:buNone/>
            </a:pPr>
            <a:r>
              <a:t/>
            </a:r>
            <a:endParaRPr/>
          </a:p>
        </p:txBody>
      </p:sp>
      <p:sp>
        <p:nvSpPr>
          <p:cNvPr id="1675" name="Google Shape;1675;p87"/>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dk2"/>
                </a:solidFill>
              </a:rPr>
              <a:t>team</a:t>
            </a:r>
            <a:endParaRPr>
              <a:solidFill>
                <a:schemeClr val="dk2"/>
              </a:solidFill>
            </a:endParaRPr>
          </a:p>
        </p:txBody>
      </p:sp>
      <p:sp>
        <p:nvSpPr>
          <p:cNvPr id="1676" name="Google Shape;1676;p87"/>
          <p:cNvSpPr txBox="1"/>
          <p:nvPr>
            <p:ph idx="3" type="title"/>
          </p:nvPr>
        </p:nvSpPr>
        <p:spPr>
          <a:xfrm>
            <a:off x="1941522" y="3274875"/>
            <a:ext cx="240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Roy Walker</a:t>
            </a:r>
            <a:endParaRPr/>
          </a:p>
        </p:txBody>
      </p:sp>
      <p:sp>
        <p:nvSpPr>
          <p:cNvPr id="1677" name="Google Shape;1677;p87"/>
          <p:cNvSpPr txBox="1"/>
          <p:nvPr>
            <p:ph idx="4" type="title"/>
          </p:nvPr>
        </p:nvSpPr>
        <p:spPr>
          <a:xfrm>
            <a:off x="4789134" y="3274825"/>
            <a:ext cx="24141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James</a:t>
            </a:r>
            <a:endParaRPr/>
          </a:p>
        </p:txBody>
      </p:sp>
      <p:pic>
        <p:nvPicPr>
          <p:cNvPr id="1678" name="Google Shape;1678;p87"/>
          <p:cNvPicPr preferRelativeResize="0"/>
          <p:nvPr>
            <p:ph idx="5" type="pic"/>
          </p:nvPr>
        </p:nvPicPr>
        <p:blipFill rotWithShape="1">
          <a:blip r:embed="rId3">
            <a:alphaModFix/>
          </a:blip>
          <a:srcRect b="17953" l="0" r="0" t="17947"/>
          <a:stretch/>
        </p:blipFill>
        <p:spPr>
          <a:xfrm>
            <a:off x="2391313" y="1693650"/>
            <a:ext cx="1509900" cy="1452000"/>
          </a:xfrm>
          <a:prstGeom prst="roundRect">
            <a:avLst>
              <a:gd fmla="val 0" name="adj"/>
            </a:avLst>
          </a:prstGeom>
        </p:spPr>
      </p:pic>
      <p:sp>
        <p:nvSpPr>
          <p:cNvPr id="1679" name="Google Shape;1679;p87"/>
          <p:cNvSpPr/>
          <p:nvPr/>
        </p:nvSpPr>
        <p:spPr>
          <a:xfrm flipH="1" rot="10800000">
            <a:off x="114300" y="3735032"/>
            <a:ext cx="2476802" cy="1326193"/>
          </a:xfrm>
          <a:custGeom>
            <a:rect b="b" l="l" r="r" t="t"/>
            <a:pathLst>
              <a:path extrusionOk="0" h="27964" w="54058">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7"/>
          <p:cNvSpPr/>
          <p:nvPr/>
        </p:nvSpPr>
        <p:spPr>
          <a:xfrm>
            <a:off x="816373" y="3806482"/>
            <a:ext cx="217527" cy="217109"/>
          </a:xfrm>
          <a:custGeom>
            <a:rect b="b" l="l" r="r" t="t"/>
            <a:pathLst>
              <a:path extrusionOk="0" h="947" w="949">
                <a:moveTo>
                  <a:pt x="473" y="0"/>
                </a:moveTo>
                <a:lnTo>
                  <a:pt x="948" y="946"/>
                </a:lnTo>
                <a:lnTo>
                  <a:pt x="0" y="94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7"/>
          <p:cNvSpPr/>
          <p:nvPr/>
        </p:nvSpPr>
        <p:spPr>
          <a:xfrm rot="5400000">
            <a:off x="937346" y="4366700"/>
            <a:ext cx="236782" cy="236826"/>
          </a:xfrm>
          <a:custGeom>
            <a:rect b="b" l="l" r="r" t="t"/>
            <a:pathLst>
              <a:path extrusionOk="0" h="1033" w="1033">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7"/>
          <p:cNvSpPr/>
          <p:nvPr/>
        </p:nvSpPr>
        <p:spPr>
          <a:xfrm>
            <a:off x="5313763" y="1762225"/>
            <a:ext cx="1509900" cy="14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3" name="Google Shape;1683;p87"/>
          <p:cNvPicPr preferRelativeResize="0"/>
          <p:nvPr>
            <p:ph idx="6" type="pic"/>
          </p:nvPr>
        </p:nvPicPr>
        <p:blipFill rotWithShape="1">
          <a:blip r:embed="rId4">
            <a:alphaModFix/>
          </a:blip>
          <a:srcRect b="26959" l="0" r="0" t="8941"/>
          <a:stretch/>
        </p:blipFill>
        <p:spPr>
          <a:xfrm>
            <a:off x="5241238" y="1693639"/>
            <a:ext cx="1509900" cy="1452000"/>
          </a:xfrm>
          <a:prstGeom prst="roundRect">
            <a:avLst>
              <a:gd fmla="val 0" name="adj"/>
            </a:avLst>
          </a:prstGeom>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7" name="Shape 1687"/>
        <p:cNvGrpSpPr/>
        <p:nvPr/>
      </p:nvGrpSpPr>
      <p:grpSpPr>
        <a:xfrm>
          <a:off x="0" y="0"/>
          <a:ext cx="0" cy="0"/>
          <a:chOff x="0" y="0"/>
          <a:chExt cx="0" cy="0"/>
        </a:xfrm>
      </p:grpSpPr>
      <p:grpSp>
        <p:nvGrpSpPr>
          <p:cNvPr id="1688" name="Google Shape;1688;p88"/>
          <p:cNvGrpSpPr/>
          <p:nvPr/>
        </p:nvGrpSpPr>
        <p:grpSpPr>
          <a:xfrm>
            <a:off x="1306587" y="1549794"/>
            <a:ext cx="3597713" cy="2470153"/>
            <a:chOff x="867571" y="1496924"/>
            <a:chExt cx="3704400" cy="2543403"/>
          </a:xfrm>
        </p:grpSpPr>
        <p:sp>
          <p:nvSpPr>
            <p:cNvPr id="1689" name="Google Shape;1689;p88"/>
            <p:cNvSpPr/>
            <p:nvPr/>
          </p:nvSpPr>
          <p:spPr>
            <a:xfrm>
              <a:off x="867571" y="1496924"/>
              <a:ext cx="3704400" cy="2112900"/>
            </a:xfrm>
            <a:prstGeom prst="roundRect">
              <a:avLst>
                <a:gd fmla="val 3857"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8"/>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cap="flat" cmpd="sng" w="19050">
              <a:solidFill>
                <a:schemeClr val="lt1"/>
              </a:solidFill>
              <a:prstDash val="solid"/>
              <a:round/>
              <a:headEnd len="med" w="med" type="none"/>
              <a:tailEnd len="med" w="med" type="none"/>
            </a:ln>
          </p:spPr>
        </p:sp>
      </p:grpSp>
      <p:grpSp>
        <p:nvGrpSpPr>
          <p:cNvPr id="1691" name="Google Shape;1691;p88"/>
          <p:cNvGrpSpPr/>
          <p:nvPr/>
        </p:nvGrpSpPr>
        <p:grpSpPr>
          <a:xfrm>
            <a:off x="5358063" y="2073413"/>
            <a:ext cx="2392050" cy="586550"/>
            <a:chOff x="4892800" y="1978288"/>
            <a:chExt cx="2392050" cy="586550"/>
          </a:xfrm>
        </p:grpSpPr>
        <p:sp>
          <p:nvSpPr>
            <p:cNvPr id="1692" name="Google Shape;1692;p88"/>
            <p:cNvSpPr/>
            <p:nvPr/>
          </p:nvSpPr>
          <p:spPr>
            <a:xfrm>
              <a:off x="4980550" y="2034438"/>
              <a:ext cx="2304300" cy="53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8"/>
            <p:cNvSpPr/>
            <p:nvPr/>
          </p:nvSpPr>
          <p:spPr>
            <a:xfrm>
              <a:off x="4892800" y="1978288"/>
              <a:ext cx="2304300" cy="530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88"/>
          <p:cNvSpPr txBox="1"/>
          <p:nvPr>
            <p:ph idx="1" type="subTitle"/>
          </p:nvPr>
        </p:nvSpPr>
        <p:spPr>
          <a:xfrm rot="420">
            <a:off x="5358075" y="2660125"/>
            <a:ext cx="2456400" cy="99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695" name="Google Shape;1695;p88"/>
          <p:cNvSpPr txBox="1"/>
          <p:nvPr>
            <p:ph type="title"/>
          </p:nvPr>
        </p:nvSpPr>
        <p:spPr>
          <a:xfrm>
            <a:off x="5631513" y="2071775"/>
            <a:ext cx="1757400" cy="53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Mockup</a:t>
            </a:r>
            <a:endParaRPr/>
          </a:p>
        </p:txBody>
      </p:sp>
      <p:grpSp>
        <p:nvGrpSpPr>
          <p:cNvPr id="1696" name="Google Shape;1696;p88"/>
          <p:cNvGrpSpPr/>
          <p:nvPr/>
        </p:nvGrpSpPr>
        <p:grpSpPr>
          <a:xfrm>
            <a:off x="1306587" y="1493494"/>
            <a:ext cx="3597713" cy="2470153"/>
            <a:chOff x="867571" y="1496924"/>
            <a:chExt cx="3704400" cy="2543403"/>
          </a:xfrm>
        </p:grpSpPr>
        <p:sp>
          <p:nvSpPr>
            <p:cNvPr id="1697" name="Google Shape;1697;p88"/>
            <p:cNvSpPr/>
            <p:nvPr/>
          </p:nvSpPr>
          <p:spPr>
            <a:xfrm>
              <a:off x="867571" y="1496924"/>
              <a:ext cx="3704400" cy="2112900"/>
            </a:xfrm>
            <a:prstGeom prst="roundRect">
              <a:avLst>
                <a:gd fmla="val 385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8"/>
            <p:cNvSpPr/>
            <p:nvPr/>
          </p:nvSpPr>
          <p:spPr>
            <a:xfrm>
              <a:off x="2085675" y="3609668"/>
              <a:ext cx="1264871" cy="430659"/>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cap="flat" cmpd="sng" w="19050">
              <a:solidFill>
                <a:schemeClr val="accent5"/>
              </a:solidFill>
              <a:prstDash val="solid"/>
              <a:round/>
              <a:headEnd len="med" w="med" type="none"/>
              <a:tailEnd len="med" w="med" type="none"/>
            </a:ln>
          </p:spPr>
        </p:sp>
        <p:cxnSp>
          <p:nvCxnSpPr>
            <p:cNvPr id="1699" name="Google Shape;1699;p88"/>
            <p:cNvCxnSpPr/>
            <p:nvPr/>
          </p:nvCxnSpPr>
          <p:spPr>
            <a:xfrm>
              <a:off x="2099346" y="3999597"/>
              <a:ext cx="1246500" cy="0"/>
            </a:xfrm>
            <a:prstGeom prst="straightConnector1">
              <a:avLst/>
            </a:prstGeom>
            <a:noFill/>
            <a:ln cap="flat" cmpd="sng" w="19050">
              <a:solidFill>
                <a:schemeClr val="accent5"/>
              </a:solidFill>
              <a:prstDash val="solid"/>
              <a:round/>
              <a:headEnd len="med" w="med" type="none"/>
              <a:tailEnd len="med" w="med" type="none"/>
            </a:ln>
          </p:spPr>
        </p:cxnSp>
      </p:grpSp>
      <p:pic>
        <p:nvPicPr>
          <p:cNvPr id="1700" name="Google Shape;1700;p88"/>
          <p:cNvPicPr preferRelativeResize="0"/>
          <p:nvPr>
            <p:ph idx="2" type="pic"/>
          </p:nvPr>
        </p:nvPicPr>
        <p:blipFill rotWithShape="1">
          <a:blip r:embed="rId3">
            <a:alphaModFix/>
          </a:blip>
          <a:srcRect b="612" l="0" r="0" t="612"/>
          <a:stretch/>
        </p:blipFill>
        <p:spPr>
          <a:xfrm>
            <a:off x="1481629" y="1635513"/>
            <a:ext cx="3247279" cy="1803416"/>
          </a:xfrm>
          <a:prstGeom prst="rect">
            <a:avLst/>
          </a:prstGeom>
        </p:spPr>
      </p:pic>
      <p:sp>
        <p:nvSpPr>
          <p:cNvPr id="1701" name="Google Shape;1701;p88"/>
          <p:cNvSpPr/>
          <p:nvPr/>
        </p:nvSpPr>
        <p:spPr>
          <a:xfrm>
            <a:off x="8040264" y="3832450"/>
            <a:ext cx="266820" cy="687953"/>
          </a:xfrm>
          <a:custGeom>
            <a:rect b="b" l="l" r="r" t="t"/>
            <a:pathLst>
              <a:path extrusionOk="0" h="7807" w="3028">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5" name="Shape 1705"/>
        <p:cNvGrpSpPr/>
        <p:nvPr/>
      </p:nvGrpSpPr>
      <p:grpSpPr>
        <a:xfrm>
          <a:off x="0" y="0"/>
          <a:ext cx="0" cy="0"/>
          <a:chOff x="0" y="0"/>
          <a:chExt cx="0" cy="0"/>
        </a:xfrm>
      </p:grpSpPr>
      <p:sp>
        <p:nvSpPr>
          <p:cNvPr id="1706" name="Google Shape;1706;p89"/>
          <p:cNvSpPr txBox="1"/>
          <p:nvPr>
            <p:ph type="title"/>
          </p:nvPr>
        </p:nvSpPr>
        <p:spPr>
          <a:xfrm>
            <a:off x="720000" y="9692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707" name="Google Shape;1707;p89"/>
          <p:cNvSpPr txBox="1"/>
          <p:nvPr>
            <p:ph idx="1" type="body"/>
          </p:nvPr>
        </p:nvSpPr>
        <p:spPr>
          <a:xfrm>
            <a:off x="720000" y="1533525"/>
            <a:ext cx="7704000" cy="23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of this template? Get them for free at our other websites!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Vectors:</a:t>
            </a:r>
            <a:endParaRPr b="1">
              <a:solidFill>
                <a:schemeClr val="dk1"/>
              </a:solidFill>
            </a:endParaRPr>
          </a:p>
          <a:p>
            <a:pPr indent="-317500" lvl="0" marL="457200" rtl="0" algn="l">
              <a:spcBef>
                <a:spcPts val="0"/>
              </a:spcBef>
              <a:spcAft>
                <a:spcPts val="0"/>
              </a:spcAft>
              <a:buSzPts val="1400"/>
              <a:buChar char="●"/>
            </a:pPr>
            <a:r>
              <a:rPr lang="en">
                <a:solidFill>
                  <a:schemeClr val="dk1"/>
                </a:solidFill>
                <a:uFill>
                  <a:noFill/>
                </a:uFill>
                <a:hlinkClick r:id="rId3">
                  <a:extLst>
                    <a:ext uri="{A12FA001-AC4F-418D-AE19-62706E023703}">
                      <ahyp:hlinkClr val="tx"/>
                    </a:ext>
                  </a:extLst>
                </a:hlinkClick>
              </a:rPr>
              <a:t>Flat cms concept illustrated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Photos:</a:t>
            </a:r>
            <a:endParaRPr b="1">
              <a:solidFill>
                <a:schemeClr val="dk1"/>
              </a:solidFill>
            </a:endParaRPr>
          </a:p>
          <a:p>
            <a:pPr indent="-317500" lvl="0" marL="457200" rtl="0" algn="l">
              <a:spcBef>
                <a:spcPts val="0"/>
              </a:spcBef>
              <a:spcAft>
                <a:spcPts val="0"/>
              </a:spcAft>
              <a:buClr>
                <a:schemeClr val="lt2"/>
              </a:buClr>
              <a:buSzPts val="1400"/>
              <a:buChar char="●"/>
            </a:pPr>
            <a:r>
              <a:rPr lang="en">
                <a:solidFill>
                  <a:schemeClr val="dk1"/>
                </a:solidFill>
                <a:uFill>
                  <a:noFill/>
                </a:uFill>
                <a:hlinkClick r:id="rId4">
                  <a:extLst>
                    <a:ext uri="{A12FA001-AC4F-418D-AE19-62706E023703}">
                      <ahyp:hlinkClr val="tx"/>
                    </a:ext>
                  </a:extLst>
                </a:hlinkClick>
              </a:rPr>
              <a:t>Website hosting concept with circuits</a:t>
            </a:r>
            <a:endParaRPr>
              <a:solidFill>
                <a:schemeClr val="dk1"/>
              </a:solidFill>
            </a:endParaRPr>
          </a:p>
          <a:p>
            <a:pPr indent="-317500" lvl="0" marL="457200" rtl="0" algn="l">
              <a:spcBef>
                <a:spcPts val="0"/>
              </a:spcBef>
              <a:spcAft>
                <a:spcPts val="0"/>
              </a:spcAft>
              <a:buClr>
                <a:schemeClr val="accent2"/>
              </a:buClr>
              <a:buSzPts val="1400"/>
              <a:buChar char="●"/>
            </a:pPr>
            <a:r>
              <a:rPr lang="en">
                <a:solidFill>
                  <a:schemeClr val="dk1"/>
                </a:solidFill>
                <a:uFill>
                  <a:noFill/>
                </a:uFill>
                <a:hlinkClick r:id="rId5">
                  <a:extLst>
                    <a:ext uri="{A12FA001-AC4F-418D-AE19-62706E023703}">
                      <ahyp:hlinkClr val="tx"/>
                    </a:ext>
                  </a:extLst>
                </a:hlinkClick>
              </a:rPr>
              <a:t>Blue optic fiber with ethernet cables</a:t>
            </a:r>
            <a:endParaRPr>
              <a:solidFill>
                <a:schemeClr val="dk1"/>
              </a:solidFill>
            </a:endParaRPr>
          </a:p>
          <a:p>
            <a:pPr indent="-317500" lvl="0" marL="457200" rtl="0" algn="l">
              <a:spcBef>
                <a:spcPts val="0"/>
              </a:spcBef>
              <a:spcAft>
                <a:spcPts val="0"/>
              </a:spcAft>
              <a:buClr>
                <a:schemeClr val="accent4"/>
              </a:buClr>
              <a:buSzPts val="1400"/>
              <a:buChar char="●"/>
            </a:pPr>
            <a:r>
              <a:rPr lang="en">
                <a:solidFill>
                  <a:schemeClr val="dk1"/>
                </a:solidFill>
                <a:uFill>
                  <a:noFill/>
                </a:uFill>
                <a:hlinkClick r:id="rId6">
                  <a:extLst>
                    <a:ext uri="{A12FA001-AC4F-418D-AE19-62706E023703}">
                      <ahyp:hlinkClr val="tx"/>
                    </a:ext>
                  </a:extLst>
                </a:hlinkClick>
              </a:rPr>
              <a:t>Abstract vaporwave portrait of man</a:t>
            </a:r>
            <a:endParaRPr>
              <a:solidFill>
                <a:schemeClr val="dk1"/>
              </a:solidFill>
            </a:endParaRPr>
          </a:p>
          <a:p>
            <a:pPr indent="-317500" lvl="0" marL="457200" rtl="0" algn="l">
              <a:spcBef>
                <a:spcPts val="0"/>
              </a:spcBef>
              <a:spcAft>
                <a:spcPts val="0"/>
              </a:spcAft>
              <a:buClr>
                <a:schemeClr val="accent5"/>
              </a:buClr>
              <a:buSzPts val="1400"/>
              <a:buChar char="●"/>
            </a:pPr>
            <a:r>
              <a:rPr lang="en">
                <a:solidFill>
                  <a:schemeClr val="dk1"/>
                </a:solidFill>
                <a:uFill>
                  <a:noFill/>
                </a:uFill>
                <a:hlinkClick r:id="rId7">
                  <a:extLst>
                    <a:ext uri="{A12FA001-AC4F-418D-AE19-62706E023703}">
                      <ahyp:hlinkClr val="tx"/>
                    </a:ext>
                  </a:extLst>
                </a:hlinkClick>
              </a:rPr>
              <a:t>Interior portrait of woman in vaporwave style</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711" name="Shape 1711"/>
        <p:cNvGrpSpPr/>
        <p:nvPr/>
      </p:nvGrpSpPr>
      <p:grpSpPr>
        <a:xfrm>
          <a:off x="0" y="0"/>
          <a:ext cx="0" cy="0"/>
          <a:chOff x="0" y="0"/>
          <a:chExt cx="0" cy="0"/>
        </a:xfrm>
      </p:grpSpPr>
      <p:sp>
        <p:nvSpPr>
          <p:cNvPr id="1712" name="Google Shape;1712;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713" name="Google Shape;1713;p9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717" name="Shape 1717"/>
        <p:cNvGrpSpPr/>
        <p:nvPr/>
      </p:nvGrpSpPr>
      <p:grpSpPr>
        <a:xfrm>
          <a:off x="0" y="0"/>
          <a:ext cx="0" cy="0"/>
          <a:chOff x="0" y="0"/>
          <a:chExt cx="0" cy="0"/>
        </a:xfrm>
      </p:grpSpPr>
      <p:sp>
        <p:nvSpPr>
          <p:cNvPr id="1718" name="Google Shape;1718;p9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719" name="Google Shape;1719;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723" name="Shape 1723"/>
        <p:cNvGrpSpPr/>
        <p:nvPr/>
      </p:nvGrpSpPr>
      <p:grpSpPr>
        <a:xfrm>
          <a:off x="0" y="0"/>
          <a:ext cx="0" cy="0"/>
          <a:chOff x="0" y="0"/>
          <a:chExt cx="0" cy="0"/>
        </a:xfrm>
      </p:grpSpPr>
      <p:sp>
        <p:nvSpPr>
          <p:cNvPr id="1724" name="Google Shape;1724;p9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Epilogue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https://fonts.google.com/specimen/Epilogue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725" name="Google Shape;1725;p92"/>
          <p:cNvSpPr/>
          <p:nvPr/>
        </p:nvSpPr>
        <p:spPr>
          <a:xfrm>
            <a:off x="2052650" y="2947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2"/>
          <p:cNvSpPr/>
          <p:nvPr/>
        </p:nvSpPr>
        <p:spPr>
          <a:xfrm>
            <a:off x="3114470" y="2947175"/>
            <a:ext cx="791400" cy="754200"/>
          </a:xfrm>
          <a:prstGeom prst="roundRect">
            <a:avLst>
              <a:gd fmla="val 16667" name="adj"/>
            </a:avLst>
          </a:prstGeom>
          <a:solidFill>
            <a:srgbClr val="1B222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2"/>
          <p:cNvSpPr/>
          <p:nvPr/>
        </p:nvSpPr>
        <p:spPr>
          <a:xfrm>
            <a:off x="4176289" y="2947175"/>
            <a:ext cx="791400" cy="754200"/>
          </a:xfrm>
          <a:prstGeom prst="roundRect">
            <a:avLst>
              <a:gd fmla="val 16667" name="adj"/>
            </a:avLst>
          </a:prstGeom>
          <a:solidFill>
            <a:srgbClr val="F8EF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2"/>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729" name="Google Shape;1729;p92"/>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#1b222d</a:t>
            </a:r>
            <a:endParaRPr sz="1000">
              <a:solidFill>
                <a:srgbClr val="FFFFFF"/>
              </a:solidFill>
            </a:endParaRPr>
          </a:p>
        </p:txBody>
      </p:sp>
      <p:sp>
        <p:nvSpPr>
          <p:cNvPr id="1730" name="Google Shape;1730;p92"/>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#f8ef5b</a:t>
            </a:r>
            <a:endParaRPr sz="1000">
              <a:solidFill>
                <a:schemeClr val="dk1"/>
              </a:solidFill>
            </a:endParaRPr>
          </a:p>
        </p:txBody>
      </p:sp>
      <p:sp>
        <p:nvSpPr>
          <p:cNvPr id="1731" name="Google Shape;1731;p92"/>
          <p:cNvSpPr/>
          <p:nvPr/>
        </p:nvSpPr>
        <p:spPr>
          <a:xfrm>
            <a:off x="5238125" y="2947175"/>
            <a:ext cx="791400" cy="754200"/>
          </a:xfrm>
          <a:prstGeom prst="roundRect">
            <a:avLst>
              <a:gd fmla="val 16667" name="adj"/>
            </a:avLst>
          </a:prstGeom>
          <a:solidFill>
            <a:srgbClr val="92D99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2"/>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#92d99c</a:t>
            </a:r>
            <a:endParaRPr sz="1000">
              <a:solidFill>
                <a:schemeClr val="dk1"/>
              </a:solidFill>
            </a:endParaRPr>
          </a:p>
        </p:txBody>
      </p:sp>
      <p:sp>
        <p:nvSpPr>
          <p:cNvPr id="1733" name="Google Shape;1733;p92"/>
          <p:cNvSpPr/>
          <p:nvPr/>
        </p:nvSpPr>
        <p:spPr>
          <a:xfrm>
            <a:off x="2583513" y="3878275"/>
            <a:ext cx="791400" cy="754200"/>
          </a:xfrm>
          <a:prstGeom prst="roundRect">
            <a:avLst>
              <a:gd fmla="val 16667" name="adj"/>
            </a:avLst>
          </a:prstGeom>
          <a:solidFill>
            <a:srgbClr val="88A6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2"/>
          <p:cNvSpPr/>
          <p:nvPr/>
        </p:nvSpPr>
        <p:spPr>
          <a:xfrm>
            <a:off x="3645332" y="3878275"/>
            <a:ext cx="791400" cy="754200"/>
          </a:xfrm>
          <a:prstGeom prst="roundRect">
            <a:avLst>
              <a:gd fmla="val 16667" name="adj"/>
            </a:avLst>
          </a:prstGeom>
          <a:solidFill>
            <a:srgbClr val="6D65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2"/>
          <p:cNvSpPr/>
          <p:nvPr/>
        </p:nvSpPr>
        <p:spPr>
          <a:xfrm>
            <a:off x="4707152" y="3878275"/>
            <a:ext cx="791400" cy="754200"/>
          </a:xfrm>
          <a:prstGeom prst="roundRect">
            <a:avLst>
              <a:gd fmla="val 16667" name="adj"/>
            </a:avLst>
          </a:prstGeom>
          <a:solidFill>
            <a:srgbClr val="FF9BD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2"/>
          <p:cNvSpPr txBox="1"/>
          <p:nvPr/>
        </p:nvSpPr>
        <p:spPr>
          <a:xfrm>
            <a:off x="25835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#88a6f3</a:t>
            </a:r>
            <a:endParaRPr sz="1000">
              <a:solidFill>
                <a:srgbClr val="FFFFFF"/>
              </a:solidFill>
            </a:endParaRPr>
          </a:p>
        </p:txBody>
      </p:sp>
      <p:sp>
        <p:nvSpPr>
          <p:cNvPr id="1737" name="Google Shape;1737;p92"/>
          <p:cNvSpPr txBox="1"/>
          <p:nvPr/>
        </p:nvSpPr>
        <p:spPr>
          <a:xfrm>
            <a:off x="36453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#6d65e0</a:t>
            </a:r>
            <a:endParaRPr sz="1000">
              <a:solidFill>
                <a:srgbClr val="FFFFFF"/>
              </a:solidFill>
            </a:endParaRPr>
          </a:p>
        </p:txBody>
      </p:sp>
      <p:sp>
        <p:nvSpPr>
          <p:cNvPr id="1738" name="Google Shape;1738;p92"/>
          <p:cNvSpPr txBox="1"/>
          <p:nvPr/>
        </p:nvSpPr>
        <p:spPr>
          <a:xfrm>
            <a:off x="47071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#ff9bda</a:t>
            </a:r>
            <a:endParaRPr sz="1000">
              <a:solidFill>
                <a:schemeClr val="dk1"/>
              </a:solidFill>
            </a:endParaRPr>
          </a:p>
        </p:txBody>
      </p:sp>
      <p:sp>
        <p:nvSpPr>
          <p:cNvPr id="1739" name="Google Shape;1739;p92"/>
          <p:cNvSpPr/>
          <p:nvPr/>
        </p:nvSpPr>
        <p:spPr>
          <a:xfrm>
            <a:off x="5768988" y="3878275"/>
            <a:ext cx="791400" cy="754200"/>
          </a:xfrm>
          <a:prstGeom prst="roundRect">
            <a:avLst>
              <a:gd fmla="val 16667" name="adj"/>
            </a:avLst>
          </a:prstGeom>
          <a:solidFill>
            <a:srgbClr val="EB53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2"/>
          <p:cNvSpPr txBox="1"/>
          <p:nvPr/>
        </p:nvSpPr>
        <p:spPr>
          <a:xfrm>
            <a:off x="57689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#eb5358</a:t>
            </a:r>
            <a:endParaRPr sz="1000">
              <a:solidFill>
                <a:srgbClr val="FFFFFF"/>
              </a:solidFill>
            </a:endParaRPr>
          </a:p>
        </p:txBody>
      </p:sp>
      <p:sp>
        <p:nvSpPr>
          <p:cNvPr id="1741" name="Google Shape;1741;p92"/>
          <p:cNvSpPr/>
          <p:nvPr/>
        </p:nvSpPr>
        <p:spPr>
          <a:xfrm>
            <a:off x="6299950" y="2947175"/>
            <a:ext cx="791400" cy="754200"/>
          </a:xfrm>
          <a:prstGeom prst="roundRect">
            <a:avLst>
              <a:gd fmla="val 16667" name="adj"/>
            </a:avLst>
          </a:prstGeom>
          <a:solidFill>
            <a:srgbClr val="6DC79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2"/>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#6dc797</a:t>
            </a:r>
            <a:endParaRPr sz="1000">
              <a:solidFill>
                <a:schemeClr val="dk1"/>
              </a:solidFill>
            </a:endParaRPr>
          </a:p>
        </p:txBody>
      </p:sp>
      <p:sp>
        <p:nvSpPr>
          <p:cNvPr id="1743" name="Google Shape;1743;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p:nvPr/>
        </p:nvSpPr>
        <p:spPr>
          <a:xfrm>
            <a:off x="1441666" y="2040975"/>
            <a:ext cx="1636036" cy="1246746"/>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87663">
              <a:schemeClr val="lt1"/>
            </a:outerShdw>
          </a:effectLst>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15" name="Google Shape;615;p39"/>
          <p:cNvSpPr/>
          <p:nvPr/>
        </p:nvSpPr>
        <p:spPr>
          <a:xfrm>
            <a:off x="3679717" y="2040975"/>
            <a:ext cx="1636036" cy="1246746"/>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87663">
              <a:schemeClr val="lt1"/>
            </a:outerShdw>
          </a:effectLst>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16" name="Google Shape;616;p39"/>
          <p:cNvSpPr txBox="1"/>
          <p:nvPr>
            <p:ph idx="1" type="subTitle"/>
          </p:nvPr>
        </p:nvSpPr>
        <p:spPr>
          <a:xfrm>
            <a:off x="1283775" y="3602441"/>
            <a:ext cx="2012100" cy="512400"/>
          </a:xfrm>
          <a:prstGeom prst="rect">
            <a:avLst/>
          </a:prstGeom>
        </p:spPr>
        <p:txBody>
          <a:bodyPr anchorCtr="0" anchor="t" bIns="76475" lIns="76475" spcFirstLastPara="1" rIns="76475" wrap="square" tIns="76475">
            <a:noAutofit/>
          </a:bodyPr>
          <a:lstStyle/>
          <a:p>
            <a:pPr indent="0" lvl="0" marL="0" rtl="0" algn="ctr">
              <a:spcBef>
                <a:spcPts val="0"/>
              </a:spcBef>
              <a:spcAft>
                <a:spcPts val="0"/>
              </a:spcAft>
              <a:buNone/>
            </a:pPr>
            <a:r>
              <a:rPr lang="en" sz="1255"/>
              <a:t>of all spacecraft launches in 2024 (2023: 97%)</a:t>
            </a:r>
            <a:endParaRPr sz="1255"/>
          </a:p>
        </p:txBody>
      </p:sp>
      <p:sp>
        <p:nvSpPr>
          <p:cNvPr id="617" name="Google Shape;617;p39"/>
          <p:cNvSpPr txBox="1"/>
          <p:nvPr>
            <p:ph type="title"/>
          </p:nvPr>
        </p:nvSpPr>
        <p:spPr>
          <a:xfrm rot="-639">
            <a:off x="1452930" y="2336262"/>
            <a:ext cx="1613400" cy="829200"/>
          </a:xfrm>
          <a:prstGeom prst="rect">
            <a:avLst/>
          </a:prstGeom>
        </p:spPr>
        <p:txBody>
          <a:bodyPr anchorCtr="0" anchor="ctr" bIns="76475" lIns="76475" spcFirstLastPara="1" rIns="76475" wrap="square" tIns="76475">
            <a:noAutofit/>
          </a:bodyPr>
          <a:lstStyle/>
          <a:p>
            <a:pPr indent="0" lvl="0" marL="0" rtl="0" algn="ctr">
              <a:spcBef>
                <a:spcPts val="0"/>
              </a:spcBef>
              <a:spcAft>
                <a:spcPts val="0"/>
              </a:spcAft>
              <a:buNone/>
            </a:pPr>
            <a:r>
              <a:rPr lang="en" sz="5187"/>
              <a:t>97%</a:t>
            </a:r>
            <a:endParaRPr sz="5187"/>
          </a:p>
        </p:txBody>
      </p:sp>
      <p:sp>
        <p:nvSpPr>
          <p:cNvPr id="618" name="Google Shape;618;p39"/>
          <p:cNvSpPr txBox="1"/>
          <p:nvPr>
            <p:ph idx="2" type="title"/>
          </p:nvPr>
        </p:nvSpPr>
        <p:spPr>
          <a:xfrm>
            <a:off x="3690618" y="2336284"/>
            <a:ext cx="1614000" cy="829200"/>
          </a:xfrm>
          <a:prstGeom prst="rect">
            <a:avLst/>
          </a:prstGeom>
        </p:spPr>
        <p:txBody>
          <a:bodyPr anchorCtr="0" anchor="ctr" bIns="76475" lIns="76475" spcFirstLastPara="1" rIns="76475" wrap="square" tIns="76475">
            <a:noAutofit/>
          </a:bodyPr>
          <a:lstStyle/>
          <a:p>
            <a:pPr indent="0" lvl="0" marL="0" rtl="0" algn="ctr">
              <a:spcBef>
                <a:spcPts val="0"/>
              </a:spcBef>
              <a:spcAft>
                <a:spcPts val="0"/>
              </a:spcAft>
              <a:buNone/>
            </a:pPr>
            <a:r>
              <a:rPr lang="en" sz="5187"/>
              <a:t>81%</a:t>
            </a:r>
            <a:endParaRPr sz="5187"/>
          </a:p>
        </p:txBody>
      </p:sp>
      <p:sp>
        <p:nvSpPr>
          <p:cNvPr id="619" name="Google Shape;619;p39"/>
          <p:cNvSpPr txBox="1"/>
          <p:nvPr>
            <p:ph idx="3" type="subTitle"/>
          </p:nvPr>
        </p:nvSpPr>
        <p:spPr>
          <a:xfrm>
            <a:off x="3517015" y="3602315"/>
            <a:ext cx="2012100" cy="512400"/>
          </a:xfrm>
          <a:prstGeom prst="rect">
            <a:avLst/>
          </a:prstGeom>
        </p:spPr>
        <p:txBody>
          <a:bodyPr anchorCtr="0" anchor="t" bIns="76475" lIns="76475" spcFirstLastPara="1" rIns="76475" wrap="square" tIns="76475">
            <a:noAutofit/>
          </a:bodyPr>
          <a:lstStyle/>
          <a:p>
            <a:pPr indent="0" lvl="0" marL="0" rtl="0" algn="ctr">
              <a:spcBef>
                <a:spcPts val="0"/>
              </a:spcBef>
              <a:spcAft>
                <a:spcPts val="0"/>
              </a:spcAft>
              <a:buNone/>
            </a:pPr>
            <a:r>
              <a:rPr lang="en" sz="1255"/>
              <a:t>of spacecraft upmass in 2024 (2023: 63%)</a:t>
            </a:r>
            <a:endParaRPr sz="1255"/>
          </a:p>
        </p:txBody>
      </p:sp>
      <p:sp>
        <p:nvSpPr>
          <p:cNvPr id="620" name="Google Shape;620;p39"/>
          <p:cNvSpPr/>
          <p:nvPr/>
        </p:nvSpPr>
        <p:spPr>
          <a:xfrm>
            <a:off x="1365522" y="3315535"/>
            <a:ext cx="1968000" cy="357300"/>
          </a:xfrm>
          <a:prstGeom prst="roundRect">
            <a:avLst>
              <a:gd fmla="val 50000" name="adj"/>
            </a:avLst>
          </a:prstGeom>
          <a:solidFill>
            <a:schemeClr val="lt1"/>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1" name="Google Shape;621;p39"/>
          <p:cNvSpPr/>
          <p:nvPr/>
        </p:nvSpPr>
        <p:spPr>
          <a:xfrm>
            <a:off x="1335983" y="3245259"/>
            <a:ext cx="1907700" cy="357300"/>
          </a:xfrm>
          <a:prstGeom prst="roundRect">
            <a:avLst>
              <a:gd fmla="val 50000" name="adj"/>
            </a:avLst>
          </a:prstGeom>
          <a:solidFill>
            <a:schemeClr val="accent4"/>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2" name="Google Shape;622;p39"/>
          <p:cNvSpPr/>
          <p:nvPr/>
        </p:nvSpPr>
        <p:spPr>
          <a:xfrm>
            <a:off x="1305841" y="3245259"/>
            <a:ext cx="1907700" cy="357300"/>
          </a:xfrm>
          <a:prstGeom prst="roundRect">
            <a:avLst>
              <a:gd fmla="val 50000" name="adj"/>
            </a:avLst>
          </a:prstGeom>
          <a:solidFill>
            <a:schemeClr val="accent3"/>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3" name="Google Shape;623;p39"/>
          <p:cNvSpPr/>
          <p:nvPr/>
        </p:nvSpPr>
        <p:spPr>
          <a:xfrm>
            <a:off x="3608869" y="3324254"/>
            <a:ext cx="1969200" cy="357300"/>
          </a:xfrm>
          <a:prstGeom prst="roundRect">
            <a:avLst>
              <a:gd fmla="val 50000" name="adj"/>
            </a:avLst>
          </a:prstGeom>
          <a:solidFill>
            <a:schemeClr val="lt1"/>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4" name="Google Shape;624;p39"/>
          <p:cNvSpPr/>
          <p:nvPr/>
        </p:nvSpPr>
        <p:spPr>
          <a:xfrm>
            <a:off x="3600097" y="3245259"/>
            <a:ext cx="1907700" cy="357300"/>
          </a:xfrm>
          <a:prstGeom prst="roundRect">
            <a:avLst>
              <a:gd fmla="val 50000" name="adj"/>
            </a:avLst>
          </a:prstGeom>
          <a:solidFill>
            <a:schemeClr val="accent4"/>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5" name="Google Shape;625;p39"/>
          <p:cNvSpPr/>
          <p:nvPr/>
        </p:nvSpPr>
        <p:spPr>
          <a:xfrm>
            <a:off x="3547205" y="3245259"/>
            <a:ext cx="1679400" cy="357300"/>
          </a:xfrm>
          <a:prstGeom prst="roundRect">
            <a:avLst>
              <a:gd fmla="val 50000" name="adj"/>
            </a:avLst>
          </a:prstGeom>
          <a:solidFill>
            <a:schemeClr val="accent3"/>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6" name="Google Shape;626;p39"/>
          <p:cNvSpPr txBox="1"/>
          <p:nvPr>
            <p:ph idx="4294967295" type="title"/>
          </p:nvPr>
        </p:nvSpPr>
        <p:spPr>
          <a:xfrm>
            <a:off x="910200" y="592892"/>
            <a:ext cx="7323600" cy="17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Statistics are very clear about </a:t>
            </a:r>
            <a:endParaRPr/>
          </a:p>
          <a:p>
            <a:pPr indent="0" lvl="0" marL="0" rtl="0" algn="ctr">
              <a:spcBef>
                <a:spcPts val="0"/>
              </a:spcBef>
              <a:spcAft>
                <a:spcPts val="0"/>
              </a:spcAft>
              <a:buNone/>
            </a:pPr>
            <a:r>
              <a:rPr lang="en">
                <a:solidFill>
                  <a:schemeClr val="lt1"/>
                </a:solidFill>
              </a:rPr>
              <a:t>the rise of Smallsats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627" name="Google Shape;627;p39"/>
          <p:cNvSpPr/>
          <p:nvPr/>
        </p:nvSpPr>
        <p:spPr>
          <a:xfrm>
            <a:off x="5961892" y="2040975"/>
            <a:ext cx="1636036" cy="1246746"/>
          </a:xfrm>
          <a:custGeom>
            <a:rect b="b" l="l" r="r" t="t"/>
            <a:pathLst>
              <a:path extrusionOk="0" h="16869" w="19298">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rotWithShape="0" algn="bl" dir="1860000" dist="87663">
              <a:schemeClr val="lt1"/>
            </a:outerShdw>
          </a:effectLst>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28" name="Google Shape;628;p39"/>
          <p:cNvSpPr txBox="1"/>
          <p:nvPr>
            <p:ph idx="2" type="title"/>
          </p:nvPr>
        </p:nvSpPr>
        <p:spPr>
          <a:xfrm>
            <a:off x="5972793" y="2336284"/>
            <a:ext cx="1614000" cy="829200"/>
          </a:xfrm>
          <a:prstGeom prst="rect">
            <a:avLst/>
          </a:prstGeom>
        </p:spPr>
        <p:txBody>
          <a:bodyPr anchorCtr="0" anchor="ctr" bIns="76475" lIns="76475" spcFirstLastPara="1" rIns="76475" wrap="square" tIns="76475">
            <a:noAutofit/>
          </a:bodyPr>
          <a:lstStyle/>
          <a:p>
            <a:pPr indent="0" lvl="0" marL="0" rtl="0" algn="ctr">
              <a:spcBef>
                <a:spcPts val="0"/>
              </a:spcBef>
              <a:spcAft>
                <a:spcPts val="0"/>
              </a:spcAft>
              <a:buNone/>
            </a:pPr>
            <a:r>
              <a:rPr lang="en" sz="5187"/>
              <a:t>73</a:t>
            </a:r>
            <a:r>
              <a:rPr lang="en" sz="5187"/>
              <a:t>%</a:t>
            </a:r>
            <a:endParaRPr sz="5187"/>
          </a:p>
        </p:txBody>
      </p:sp>
      <p:sp>
        <p:nvSpPr>
          <p:cNvPr id="629" name="Google Shape;629;p39"/>
          <p:cNvSpPr txBox="1"/>
          <p:nvPr>
            <p:ph idx="3" type="subTitle"/>
          </p:nvPr>
        </p:nvSpPr>
        <p:spPr>
          <a:xfrm>
            <a:off x="5799200" y="3602329"/>
            <a:ext cx="2012100" cy="709200"/>
          </a:xfrm>
          <a:prstGeom prst="rect">
            <a:avLst/>
          </a:prstGeom>
        </p:spPr>
        <p:txBody>
          <a:bodyPr anchorCtr="0" anchor="t" bIns="76475" lIns="76475" spcFirstLastPara="1" rIns="76475" wrap="square" tIns="76475">
            <a:noAutofit/>
          </a:bodyPr>
          <a:lstStyle/>
          <a:p>
            <a:pPr indent="0" lvl="0" marL="0" rtl="0" algn="ctr">
              <a:spcBef>
                <a:spcPts val="0"/>
              </a:spcBef>
              <a:spcAft>
                <a:spcPts val="0"/>
              </a:spcAft>
              <a:buNone/>
            </a:pPr>
            <a:r>
              <a:rPr lang="en" sz="1255"/>
              <a:t>of all spacecraft launches in 2024 (2015-2024: 25%) for larger SmallSats</a:t>
            </a:r>
            <a:endParaRPr sz="1255"/>
          </a:p>
        </p:txBody>
      </p:sp>
      <p:sp>
        <p:nvSpPr>
          <p:cNvPr id="630" name="Google Shape;630;p39"/>
          <p:cNvSpPr/>
          <p:nvPr/>
        </p:nvSpPr>
        <p:spPr>
          <a:xfrm>
            <a:off x="5891044" y="3324254"/>
            <a:ext cx="1969200" cy="357300"/>
          </a:xfrm>
          <a:prstGeom prst="roundRect">
            <a:avLst>
              <a:gd fmla="val 50000" name="adj"/>
            </a:avLst>
          </a:prstGeom>
          <a:solidFill>
            <a:schemeClr val="lt1"/>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31" name="Google Shape;631;p39"/>
          <p:cNvSpPr/>
          <p:nvPr/>
        </p:nvSpPr>
        <p:spPr>
          <a:xfrm>
            <a:off x="5882271" y="3245259"/>
            <a:ext cx="1907700" cy="357300"/>
          </a:xfrm>
          <a:prstGeom prst="roundRect">
            <a:avLst>
              <a:gd fmla="val 50000" name="adj"/>
            </a:avLst>
          </a:prstGeom>
          <a:solidFill>
            <a:schemeClr val="accent4"/>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
        <p:nvSpPr>
          <p:cNvPr id="632" name="Google Shape;632;p39"/>
          <p:cNvSpPr/>
          <p:nvPr/>
        </p:nvSpPr>
        <p:spPr>
          <a:xfrm>
            <a:off x="5829375" y="3245250"/>
            <a:ext cx="1570500" cy="357300"/>
          </a:xfrm>
          <a:prstGeom prst="roundRect">
            <a:avLst>
              <a:gd fmla="val 50000" name="adj"/>
            </a:avLst>
          </a:prstGeom>
          <a:solidFill>
            <a:schemeClr val="accent3"/>
          </a:solidFill>
          <a:ln>
            <a:noFill/>
          </a:ln>
        </p:spPr>
        <p:txBody>
          <a:bodyPr anchorCtr="0" anchor="ctr" bIns="76475" lIns="76475" spcFirstLastPara="1" rIns="76475" wrap="square" tIns="76475">
            <a:noAutofit/>
          </a:bodyPr>
          <a:lstStyle/>
          <a:p>
            <a:pPr indent="0" lvl="0" marL="0" rtl="0" algn="l">
              <a:spcBef>
                <a:spcPts val="0"/>
              </a:spcBef>
              <a:spcAft>
                <a:spcPts val="0"/>
              </a:spcAft>
              <a:buNone/>
            </a:pPr>
            <a:r>
              <a:t/>
            </a:r>
            <a:endParaRPr sz="117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747" name="Shape 1747"/>
        <p:cNvGrpSpPr/>
        <p:nvPr/>
      </p:nvGrpSpPr>
      <p:grpSpPr>
        <a:xfrm>
          <a:off x="0" y="0"/>
          <a:ext cx="0" cy="0"/>
          <a:chOff x="0" y="0"/>
          <a:chExt cx="0" cy="0"/>
        </a:xfrm>
      </p:grpSpPr>
      <p:sp>
        <p:nvSpPr>
          <p:cNvPr id="1748" name="Google Shape;1748;p9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749" name="Google Shape;1749;p9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750" name="Google Shape;1750;p9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751" name="Google Shape;1751;p9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752" name="Google Shape;1752;p9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753" name="Google Shape;1753;p9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754" name="Google Shape;1754;p9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755" name="Google Shape;1755;p9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756" name="Google Shape;1756;p9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757" name="Google Shape;1757;p9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758" name="Google Shape;1758;p9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759" name="Google Shape;1759;p9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763" name="Shape 1763"/>
        <p:cNvGrpSpPr/>
        <p:nvPr/>
      </p:nvGrpSpPr>
      <p:grpSpPr>
        <a:xfrm>
          <a:off x="0" y="0"/>
          <a:ext cx="0" cy="0"/>
          <a:chOff x="0" y="0"/>
          <a:chExt cx="0" cy="0"/>
        </a:xfrm>
      </p:grpSpPr>
      <p:grpSp>
        <p:nvGrpSpPr>
          <p:cNvPr id="1764" name="Google Shape;1764;p94"/>
          <p:cNvGrpSpPr/>
          <p:nvPr/>
        </p:nvGrpSpPr>
        <p:grpSpPr>
          <a:xfrm>
            <a:off x="5048544" y="3019584"/>
            <a:ext cx="442841" cy="514271"/>
            <a:chOff x="4727025" y="1332775"/>
            <a:chExt cx="59900" cy="69625"/>
          </a:xfrm>
        </p:grpSpPr>
        <p:sp>
          <p:nvSpPr>
            <p:cNvPr id="1765" name="Google Shape;1765;p9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94"/>
          <p:cNvGrpSpPr/>
          <p:nvPr/>
        </p:nvGrpSpPr>
        <p:grpSpPr>
          <a:xfrm>
            <a:off x="5723860" y="2267072"/>
            <a:ext cx="500909" cy="500899"/>
            <a:chOff x="4820425" y="1329900"/>
            <a:chExt cx="70175" cy="70350"/>
          </a:xfrm>
        </p:grpSpPr>
        <p:sp>
          <p:nvSpPr>
            <p:cNvPr id="1768" name="Google Shape;1768;p9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94"/>
          <p:cNvGrpSpPr/>
          <p:nvPr/>
        </p:nvGrpSpPr>
        <p:grpSpPr>
          <a:xfrm>
            <a:off x="6376484" y="2278862"/>
            <a:ext cx="538135" cy="493119"/>
            <a:chOff x="4903200" y="1331525"/>
            <a:chExt cx="73575" cy="67425"/>
          </a:xfrm>
        </p:grpSpPr>
        <p:sp>
          <p:nvSpPr>
            <p:cNvPr id="1773" name="Google Shape;1773;p9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74" name="Google Shape;1774;p9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94"/>
          <p:cNvGrpSpPr/>
          <p:nvPr/>
        </p:nvGrpSpPr>
        <p:grpSpPr>
          <a:xfrm>
            <a:off x="5636435" y="3020840"/>
            <a:ext cx="544563" cy="511895"/>
            <a:chOff x="4815575" y="1416800"/>
            <a:chExt cx="73750" cy="71400"/>
          </a:xfrm>
        </p:grpSpPr>
        <p:sp>
          <p:nvSpPr>
            <p:cNvPr id="1776" name="Google Shape;1776;p9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94"/>
          <p:cNvGrpSpPr/>
          <p:nvPr/>
        </p:nvGrpSpPr>
        <p:grpSpPr>
          <a:xfrm>
            <a:off x="6333060" y="3020546"/>
            <a:ext cx="602914" cy="512477"/>
            <a:chOff x="4902475" y="1418875"/>
            <a:chExt cx="74500" cy="63775"/>
          </a:xfrm>
        </p:grpSpPr>
        <p:sp>
          <p:nvSpPr>
            <p:cNvPr id="1780" name="Google Shape;1780;p9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94"/>
          <p:cNvGrpSpPr/>
          <p:nvPr/>
        </p:nvGrpSpPr>
        <p:grpSpPr>
          <a:xfrm>
            <a:off x="5748932" y="3759785"/>
            <a:ext cx="515391" cy="525699"/>
            <a:chOff x="4818100" y="1507675"/>
            <a:chExt cx="71225" cy="71625"/>
          </a:xfrm>
        </p:grpSpPr>
        <p:sp>
          <p:nvSpPr>
            <p:cNvPr id="1783" name="Google Shape;1783;p9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94"/>
          <p:cNvGrpSpPr/>
          <p:nvPr/>
        </p:nvGrpSpPr>
        <p:grpSpPr>
          <a:xfrm>
            <a:off x="5087034" y="3781317"/>
            <a:ext cx="522956" cy="489869"/>
            <a:chOff x="4721450" y="1509475"/>
            <a:chExt cx="79350" cy="74325"/>
          </a:xfrm>
        </p:grpSpPr>
        <p:sp>
          <p:nvSpPr>
            <p:cNvPr id="1788" name="Google Shape;1788;p9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94"/>
          <p:cNvGrpSpPr/>
          <p:nvPr/>
        </p:nvGrpSpPr>
        <p:grpSpPr>
          <a:xfrm>
            <a:off x="6410277" y="3761069"/>
            <a:ext cx="525704" cy="535436"/>
            <a:chOff x="4906800" y="1507500"/>
            <a:chExt cx="70350" cy="71075"/>
          </a:xfrm>
        </p:grpSpPr>
        <p:sp>
          <p:nvSpPr>
            <p:cNvPr id="1793" name="Google Shape;1793;p9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94"/>
          <p:cNvGrpSpPr/>
          <p:nvPr/>
        </p:nvGrpSpPr>
        <p:grpSpPr>
          <a:xfrm>
            <a:off x="4443099" y="2267050"/>
            <a:ext cx="508054" cy="508095"/>
            <a:chOff x="3736598" y="2170606"/>
            <a:chExt cx="404889" cy="404889"/>
          </a:xfrm>
        </p:grpSpPr>
        <p:sp>
          <p:nvSpPr>
            <p:cNvPr id="1799" name="Google Shape;1799;p9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94"/>
          <p:cNvGrpSpPr/>
          <p:nvPr/>
        </p:nvGrpSpPr>
        <p:grpSpPr>
          <a:xfrm>
            <a:off x="3731139" y="2267145"/>
            <a:ext cx="575790" cy="507904"/>
            <a:chOff x="3161917" y="2170682"/>
            <a:chExt cx="458870" cy="404737"/>
          </a:xfrm>
        </p:grpSpPr>
        <p:sp>
          <p:nvSpPr>
            <p:cNvPr id="1804" name="Google Shape;1804;p9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05" name="Google Shape;1805;p9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94"/>
          <p:cNvGrpSpPr/>
          <p:nvPr/>
        </p:nvGrpSpPr>
        <p:grpSpPr>
          <a:xfrm>
            <a:off x="3758669" y="3027517"/>
            <a:ext cx="520730" cy="498567"/>
            <a:chOff x="3179914" y="2889488"/>
            <a:chExt cx="422876" cy="404911"/>
          </a:xfrm>
        </p:grpSpPr>
        <p:sp>
          <p:nvSpPr>
            <p:cNvPr id="1808" name="Google Shape;1808;p9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94"/>
          <p:cNvGrpSpPr/>
          <p:nvPr/>
        </p:nvGrpSpPr>
        <p:grpSpPr>
          <a:xfrm>
            <a:off x="4387349" y="3027477"/>
            <a:ext cx="516145" cy="498648"/>
            <a:chOff x="3729467" y="2889422"/>
            <a:chExt cx="419153" cy="404977"/>
          </a:xfrm>
        </p:grpSpPr>
        <p:sp>
          <p:nvSpPr>
            <p:cNvPr id="1815" name="Google Shape;1815;p9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9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94"/>
          <p:cNvGrpSpPr/>
          <p:nvPr/>
        </p:nvGrpSpPr>
        <p:grpSpPr>
          <a:xfrm>
            <a:off x="7107677" y="2474362"/>
            <a:ext cx="166473" cy="141497"/>
            <a:chOff x="4660325" y="1866850"/>
            <a:chExt cx="68350" cy="58100"/>
          </a:xfrm>
        </p:grpSpPr>
        <p:sp>
          <p:nvSpPr>
            <p:cNvPr id="1827" name="Google Shape;1827;p9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94"/>
          <p:cNvGrpSpPr/>
          <p:nvPr/>
        </p:nvGrpSpPr>
        <p:grpSpPr>
          <a:xfrm>
            <a:off x="7417022" y="2500086"/>
            <a:ext cx="162515" cy="90049"/>
            <a:chOff x="4791775" y="1877500"/>
            <a:chExt cx="66725" cy="36975"/>
          </a:xfrm>
        </p:grpSpPr>
        <p:sp>
          <p:nvSpPr>
            <p:cNvPr id="1830" name="Google Shape;1830;p9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94"/>
          <p:cNvGrpSpPr/>
          <p:nvPr/>
        </p:nvGrpSpPr>
        <p:grpSpPr>
          <a:xfrm>
            <a:off x="7738734" y="2500086"/>
            <a:ext cx="144979" cy="90049"/>
            <a:chOff x="4923925" y="1877500"/>
            <a:chExt cx="59525" cy="36975"/>
          </a:xfrm>
        </p:grpSpPr>
        <p:sp>
          <p:nvSpPr>
            <p:cNvPr id="1833" name="Google Shape;1833;p9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94"/>
          <p:cNvGrpSpPr/>
          <p:nvPr/>
        </p:nvGrpSpPr>
        <p:grpSpPr>
          <a:xfrm>
            <a:off x="8033226" y="2482277"/>
            <a:ext cx="141447" cy="125667"/>
            <a:chOff x="5058450" y="1870100"/>
            <a:chExt cx="58075" cy="51600"/>
          </a:xfrm>
        </p:grpSpPr>
        <p:sp>
          <p:nvSpPr>
            <p:cNvPr id="1836" name="Google Shape;1836;p9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94"/>
          <p:cNvGrpSpPr/>
          <p:nvPr/>
        </p:nvGrpSpPr>
        <p:grpSpPr>
          <a:xfrm>
            <a:off x="7447741" y="2904685"/>
            <a:ext cx="101077" cy="107645"/>
            <a:chOff x="4811425" y="2065025"/>
            <a:chExt cx="41500" cy="44200"/>
          </a:xfrm>
        </p:grpSpPr>
        <p:sp>
          <p:nvSpPr>
            <p:cNvPr id="1839" name="Google Shape;1839;p9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94"/>
          <p:cNvGrpSpPr/>
          <p:nvPr/>
        </p:nvGrpSpPr>
        <p:grpSpPr>
          <a:xfrm>
            <a:off x="7740178" y="2904898"/>
            <a:ext cx="120867" cy="107218"/>
            <a:chOff x="4929875" y="2065025"/>
            <a:chExt cx="49625" cy="44025"/>
          </a:xfrm>
        </p:grpSpPr>
        <p:sp>
          <p:nvSpPr>
            <p:cNvPr id="1842" name="Google Shape;1842;p9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94"/>
          <p:cNvGrpSpPr/>
          <p:nvPr/>
        </p:nvGrpSpPr>
        <p:grpSpPr>
          <a:xfrm>
            <a:off x="8068847" y="2907912"/>
            <a:ext cx="70206" cy="101191"/>
            <a:chOff x="5083925" y="2066350"/>
            <a:chExt cx="28825" cy="41550"/>
          </a:xfrm>
        </p:grpSpPr>
        <p:sp>
          <p:nvSpPr>
            <p:cNvPr id="1845" name="Google Shape;1845;p9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94"/>
          <p:cNvGrpSpPr/>
          <p:nvPr/>
        </p:nvGrpSpPr>
        <p:grpSpPr>
          <a:xfrm>
            <a:off x="7100401" y="2923559"/>
            <a:ext cx="181026" cy="69896"/>
            <a:chOff x="4659775" y="2072775"/>
            <a:chExt cx="74325" cy="28700"/>
          </a:xfrm>
        </p:grpSpPr>
        <p:sp>
          <p:nvSpPr>
            <p:cNvPr id="1848" name="Google Shape;1848;p9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94"/>
          <p:cNvGrpSpPr/>
          <p:nvPr/>
        </p:nvGrpSpPr>
        <p:grpSpPr>
          <a:xfrm>
            <a:off x="8020257" y="2714124"/>
            <a:ext cx="167387" cy="89197"/>
            <a:chOff x="4662475" y="1976500"/>
            <a:chExt cx="68725" cy="36625"/>
          </a:xfrm>
        </p:grpSpPr>
        <p:sp>
          <p:nvSpPr>
            <p:cNvPr id="1852" name="Google Shape;1852;p9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94"/>
          <p:cNvGrpSpPr/>
          <p:nvPr/>
        </p:nvGrpSpPr>
        <p:grpSpPr>
          <a:xfrm>
            <a:off x="7717162" y="2717564"/>
            <a:ext cx="166899" cy="82317"/>
            <a:chOff x="4920150" y="1977875"/>
            <a:chExt cx="68525" cy="33800"/>
          </a:xfrm>
        </p:grpSpPr>
        <p:sp>
          <p:nvSpPr>
            <p:cNvPr id="1856" name="Google Shape;1856;p9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94"/>
          <p:cNvGrpSpPr/>
          <p:nvPr/>
        </p:nvGrpSpPr>
        <p:grpSpPr>
          <a:xfrm>
            <a:off x="7128319" y="3121482"/>
            <a:ext cx="125190" cy="127858"/>
            <a:chOff x="4676550" y="2160575"/>
            <a:chExt cx="51400" cy="52500"/>
          </a:xfrm>
        </p:grpSpPr>
        <p:sp>
          <p:nvSpPr>
            <p:cNvPr id="1860" name="Google Shape;1860;p9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94"/>
          <p:cNvGrpSpPr/>
          <p:nvPr/>
        </p:nvGrpSpPr>
        <p:grpSpPr>
          <a:xfrm>
            <a:off x="7425577" y="3128514"/>
            <a:ext cx="145405" cy="113794"/>
            <a:chOff x="4768325" y="2163475"/>
            <a:chExt cx="59700" cy="46725"/>
          </a:xfrm>
        </p:grpSpPr>
        <p:sp>
          <p:nvSpPr>
            <p:cNvPr id="1864" name="Google Shape;1864;p9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9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94"/>
          <p:cNvGrpSpPr/>
          <p:nvPr/>
        </p:nvGrpSpPr>
        <p:grpSpPr>
          <a:xfrm>
            <a:off x="7441895" y="3383608"/>
            <a:ext cx="112768" cy="106853"/>
            <a:chOff x="4768575" y="2253950"/>
            <a:chExt cx="46300" cy="43875"/>
          </a:xfrm>
        </p:grpSpPr>
        <p:sp>
          <p:nvSpPr>
            <p:cNvPr id="1873" name="Google Shape;1873;p9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94"/>
          <p:cNvGrpSpPr/>
          <p:nvPr/>
        </p:nvGrpSpPr>
        <p:grpSpPr>
          <a:xfrm>
            <a:off x="7741518" y="3872634"/>
            <a:ext cx="118187" cy="146246"/>
            <a:chOff x="4960900" y="2433225"/>
            <a:chExt cx="48525" cy="60050"/>
          </a:xfrm>
        </p:grpSpPr>
        <p:sp>
          <p:nvSpPr>
            <p:cNvPr id="1876" name="Google Shape;1876;p9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94"/>
          <p:cNvGrpSpPr/>
          <p:nvPr/>
        </p:nvGrpSpPr>
        <p:grpSpPr>
          <a:xfrm>
            <a:off x="7430083" y="4136695"/>
            <a:ext cx="136394" cy="143810"/>
            <a:chOff x="4854075" y="2527625"/>
            <a:chExt cx="56000" cy="59050"/>
          </a:xfrm>
        </p:grpSpPr>
        <p:sp>
          <p:nvSpPr>
            <p:cNvPr id="1879" name="Google Shape;1879;p9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9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94"/>
          <p:cNvGrpSpPr/>
          <p:nvPr/>
        </p:nvGrpSpPr>
        <p:grpSpPr>
          <a:xfrm>
            <a:off x="8054294" y="3600439"/>
            <a:ext cx="99312" cy="160797"/>
            <a:chOff x="5059700" y="2334775"/>
            <a:chExt cx="40775" cy="66025"/>
          </a:xfrm>
        </p:grpSpPr>
        <p:sp>
          <p:nvSpPr>
            <p:cNvPr id="1885" name="Google Shape;1885;p9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94"/>
          <p:cNvGrpSpPr/>
          <p:nvPr/>
        </p:nvGrpSpPr>
        <p:grpSpPr>
          <a:xfrm>
            <a:off x="8011458" y="3865571"/>
            <a:ext cx="184984" cy="160371"/>
            <a:chOff x="5037700" y="2430325"/>
            <a:chExt cx="75950" cy="65850"/>
          </a:xfrm>
        </p:grpSpPr>
        <p:sp>
          <p:nvSpPr>
            <p:cNvPr id="1895" name="Google Shape;1895;p9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94"/>
          <p:cNvGrpSpPr/>
          <p:nvPr/>
        </p:nvGrpSpPr>
        <p:grpSpPr>
          <a:xfrm>
            <a:off x="7430964" y="3632023"/>
            <a:ext cx="173014" cy="97629"/>
            <a:chOff x="4756975" y="2341800"/>
            <a:chExt cx="91975" cy="51925"/>
          </a:xfrm>
        </p:grpSpPr>
        <p:sp>
          <p:nvSpPr>
            <p:cNvPr id="1898" name="Google Shape;1898;p9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94"/>
          <p:cNvGrpSpPr/>
          <p:nvPr/>
        </p:nvGrpSpPr>
        <p:grpSpPr>
          <a:xfrm>
            <a:off x="7697901" y="4120720"/>
            <a:ext cx="212497" cy="175761"/>
            <a:chOff x="4943575" y="2516350"/>
            <a:chExt cx="98675" cy="81700"/>
          </a:xfrm>
        </p:grpSpPr>
        <p:sp>
          <p:nvSpPr>
            <p:cNvPr id="1919" name="Google Shape;1919;p9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94"/>
          <p:cNvGrpSpPr/>
          <p:nvPr/>
        </p:nvGrpSpPr>
        <p:grpSpPr>
          <a:xfrm>
            <a:off x="1955962" y="3346963"/>
            <a:ext cx="965351" cy="134611"/>
            <a:chOff x="4411970" y="2962952"/>
            <a:chExt cx="706544" cy="104212"/>
          </a:xfrm>
        </p:grpSpPr>
        <p:sp>
          <p:nvSpPr>
            <p:cNvPr id="1998" name="Google Shape;1998;p9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94"/>
          <p:cNvGrpSpPr/>
          <p:nvPr/>
        </p:nvGrpSpPr>
        <p:grpSpPr>
          <a:xfrm>
            <a:off x="1955962" y="2935877"/>
            <a:ext cx="960158" cy="289172"/>
            <a:chOff x="4411970" y="2726085"/>
            <a:chExt cx="643107" cy="193659"/>
          </a:xfrm>
        </p:grpSpPr>
        <p:sp>
          <p:nvSpPr>
            <p:cNvPr id="2003" name="Google Shape;2003;p9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94"/>
          <p:cNvGrpSpPr/>
          <p:nvPr/>
        </p:nvGrpSpPr>
        <p:grpSpPr>
          <a:xfrm>
            <a:off x="958854" y="3201987"/>
            <a:ext cx="833173" cy="259209"/>
            <a:chOff x="4411970" y="4340222"/>
            <a:chExt cx="779467" cy="242683"/>
          </a:xfrm>
        </p:grpSpPr>
        <p:sp>
          <p:nvSpPr>
            <p:cNvPr id="2007" name="Google Shape;2007;p9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94"/>
          <p:cNvGrpSpPr/>
          <p:nvPr/>
        </p:nvGrpSpPr>
        <p:grpSpPr>
          <a:xfrm>
            <a:off x="1955962" y="2597733"/>
            <a:ext cx="965160" cy="216230"/>
            <a:chOff x="4411970" y="2468674"/>
            <a:chExt cx="747317" cy="167425"/>
          </a:xfrm>
        </p:grpSpPr>
        <p:sp>
          <p:nvSpPr>
            <p:cNvPr id="2011" name="Google Shape;2011;p9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94"/>
          <p:cNvGrpSpPr/>
          <p:nvPr/>
        </p:nvGrpSpPr>
        <p:grpSpPr>
          <a:xfrm>
            <a:off x="954709" y="2502450"/>
            <a:ext cx="810451" cy="319148"/>
            <a:chOff x="4411970" y="3686602"/>
            <a:chExt cx="797845" cy="314215"/>
          </a:xfrm>
        </p:grpSpPr>
        <p:sp>
          <p:nvSpPr>
            <p:cNvPr id="2014" name="Google Shape;2014;p9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9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0" name="Google Shape;2020;p94"/>
          <p:cNvGrpSpPr/>
          <p:nvPr/>
        </p:nvGrpSpPr>
        <p:grpSpPr>
          <a:xfrm>
            <a:off x="954806" y="2256974"/>
            <a:ext cx="1970333" cy="208784"/>
            <a:chOff x="6336019" y="3733725"/>
            <a:chExt cx="2566206" cy="351310"/>
          </a:xfrm>
        </p:grpSpPr>
        <p:sp>
          <p:nvSpPr>
            <p:cNvPr id="2021" name="Google Shape;2021;p9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94"/>
          <p:cNvGrpSpPr/>
          <p:nvPr/>
        </p:nvGrpSpPr>
        <p:grpSpPr>
          <a:xfrm>
            <a:off x="1955962" y="3864529"/>
            <a:ext cx="946551" cy="153200"/>
            <a:chOff x="4404545" y="3301592"/>
            <a:chExt cx="782403" cy="129272"/>
          </a:xfrm>
        </p:grpSpPr>
        <p:sp>
          <p:nvSpPr>
            <p:cNvPr id="2026" name="Google Shape;2026;p9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94"/>
          <p:cNvGrpSpPr/>
          <p:nvPr/>
        </p:nvGrpSpPr>
        <p:grpSpPr>
          <a:xfrm>
            <a:off x="1955962" y="3603488"/>
            <a:ext cx="962257" cy="139127"/>
            <a:chOff x="4411970" y="3131459"/>
            <a:chExt cx="710520" cy="117397"/>
          </a:xfrm>
        </p:grpSpPr>
        <p:sp>
          <p:nvSpPr>
            <p:cNvPr id="2029" name="Google Shape;2029;p9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031" name="Google Shape;2031;p9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94"/>
          <p:cNvGrpSpPr/>
          <p:nvPr/>
        </p:nvGrpSpPr>
        <p:grpSpPr>
          <a:xfrm>
            <a:off x="956107" y="3538282"/>
            <a:ext cx="823838" cy="458988"/>
            <a:chOff x="4411970" y="1801825"/>
            <a:chExt cx="734586" cy="409262"/>
          </a:xfrm>
        </p:grpSpPr>
        <p:sp>
          <p:nvSpPr>
            <p:cNvPr id="2033" name="Google Shape;2033;p9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94"/>
          <p:cNvGrpSpPr/>
          <p:nvPr/>
        </p:nvGrpSpPr>
        <p:grpSpPr>
          <a:xfrm>
            <a:off x="956107" y="4086708"/>
            <a:ext cx="856348" cy="212039"/>
            <a:chOff x="4411970" y="2233974"/>
            <a:chExt cx="763574" cy="189068"/>
          </a:xfrm>
        </p:grpSpPr>
        <p:sp>
          <p:nvSpPr>
            <p:cNvPr id="2036" name="Google Shape;2036;p9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94"/>
          <p:cNvGrpSpPr/>
          <p:nvPr/>
        </p:nvGrpSpPr>
        <p:grpSpPr>
          <a:xfrm>
            <a:off x="3066303" y="2262044"/>
            <a:ext cx="511602" cy="511602"/>
            <a:chOff x="5681300" y="2527788"/>
            <a:chExt cx="805800" cy="805800"/>
          </a:xfrm>
        </p:grpSpPr>
        <p:sp>
          <p:nvSpPr>
            <p:cNvPr id="2039" name="Google Shape;2039;p9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94"/>
          <p:cNvGrpSpPr/>
          <p:nvPr/>
        </p:nvGrpSpPr>
        <p:grpSpPr>
          <a:xfrm>
            <a:off x="3063497" y="3028627"/>
            <a:ext cx="513021" cy="512935"/>
            <a:chOff x="4049800" y="640400"/>
            <a:chExt cx="858900" cy="858900"/>
          </a:xfrm>
        </p:grpSpPr>
        <p:sp>
          <p:nvSpPr>
            <p:cNvPr id="2042" name="Google Shape;2042;p9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94"/>
          <p:cNvGrpSpPr/>
          <p:nvPr/>
        </p:nvGrpSpPr>
        <p:grpSpPr>
          <a:xfrm>
            <a:off x="2980696" y="3680519"/>
            <a:ext cx="686489" cy="686585"/>
            <a:chOff x="5080188" y="927900"/>
            <a:chExt cx="961200" cy="961200"/>
          </a:xfrm>
        </p:grpSpPr>
        <p:sp>
          <p:nvSpPr>
            <p:cNvPr id="2045" name="Google Shape;2045;p9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94"/>
          <p:cNvGrpSpPr/>
          <p:nvPr/>
        </p:nvGrpSpPr>
        <p:grpSpPr>
          <a:xfrm>
            <a:off x="3763848" y="3773248"/>
            <a:ext cx="510373" cy="510937"/>
            <a:chOff x="7508249" y="1522825"/>
            <a:chExt cx="1326332" cy="1322987"/>
          </a:xfrm>
        </p:grpSpPr>
        <p:sp>
          <p:nvSpPr>
            <p:cNvPr id="2054" name="Google Shape;2054;p9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94"/>
          <p:cNvGrpSpPr/>
          <p:nvPr/>
        </p:nvGrpSpPr>
        <p:grpSpPr>
          <a:xfrm>
            <a:off x="4455441" y="3774653"/>
            <a:ext cx="492652" cy="503348"/>
            <a:chOff x="6039282" y="1042577"/>
            <a:chExt cx="734315" cy="731929"/>
          </a:xfrm>
        </p:grpSpPr>
        <p:sp>
          <p:nvSpPr>
            <p:cNvPr id="2065" name="Google Shape;2065;p9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94"/>
          <p:cNvGrpSpPr/>
          <p:nvPr/>
        </p:nvGrpSpPr>
        <p:grpSpPr>
          <a:xfrm>
            <a:off x="5095855" y="2270694"/>
            <a:ext cx="483304" cy="504902"/>
            <a:chOff x="1825800" y="1651625"/>
            <a:chExt cx="568125" cy="591775"/>
          </a:xfrm>
        </p:grpSpPr>
        <p:sp>
          <p:nvSpPr>
            <p:cNvPr id="2087" name="Google Shape;2087;p9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9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098" name="Google Shape;2098;p9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2" name="Shape 2102"/>
        <p:cNvGrpSpPr/>
        <p:nvPr/>
      </p:nvGrpSpPr>
      <p:grpSpPr>
        <a:xfrm>
          <a:off x="0" y="0"/>
          <a:ext cx="0" cy="0"/>
          <a:chOff x="0" y="0"/>
          <a:chExt cx="0" cy="0"/>
        </a:xfrm>
      </p:grpSpPr>
      <p:grpSp>
        <p:nvGrpSpPr>
          <p:cNvPr id="2103" name="Google Shape;2103;p95"/>
          <p:cNvGrpSpPr/>
          <p:nvPr/>
        </p:nvGrpSpPr>
        <p:grpSpPr>
          <a:xfrm>
            <a:off x="722059" y="955168"/>
            <a:ext cx="2492868" cy="1379876"/>
            <a:chOff x="2654821" y="2311071"/>
            <a:chExt cx="2279715" cy="1262120"/>
          </a:xfrm>
        </p:grpSpPr>
        <p:grpSp>
          <p:nvGrpSpPr>
            <p:cNvPr id="2104" name="Google Shape;2104;p95"/>
            <p:cNvGrpSpPr/>
            <p:nvPr/>
          </p:nvGrpSpPr>
          <p:grpSpPr>
            <a:xfrm>
              <a:off x="4034269" y="2840745"/>
              <a:ext cx="40212" cy="36437"/>
              <a:chOff x="4293400" y="2574725"/>
              <a:chExt cx="84425" cy="80100"/>
            </a:xfrm>
          </p:grpSpPr>
          <p:sp>
            <p:nvSpPr>
              <p:cNvPr id="2105" name="Google Shape;2105;p9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06" name="Google Shape;2106;p9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95"/>
            <p:cNvGrpSpPr/>
            <p:nvPr/>
          </p:nvGrpSpPr>
          <p:grpSpPr>
            <a:xfrm>
              <a:off x="3894606" y="2334874"/>
              <a:ext cx="913198" cy="518984"/>
              <a:chOff x="4000175" y="1462675"/>
              <a:chExt cx="1917275" cy="1140875"/>
            </a:xfrm>
          </p:grpSpPr>
          <p:sp>
            <p:nvSpPr>
              <p:cNvPr id="2108" name="Google Shape;2108;p9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09" name="Google Shape;2109;p95"/>
              <p:cNvGrpSpPr/>
              <p:nvPr/>
            </p:nvGrpSpPr>
            <p:grpSpPr>
              <a:xfrm>
                <a:off x="4000175" y="1462675"/>
                <a:ext cx="1917275" cy="1140875"/>
                <a:chOff x="4000175" y="1462675"/>
                <a:chExt cx="1917275" cy="1140875"/>
              </a:xfrm>
            </p:grpSpPr>
            <p:sp>
              <p:nvSpPr>
                <p:cNvPr id="2110" name="Google Shape;2110;p9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11" name="Google Shape;2111;p9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15" name="Google Shape;2115;p9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6" name="Google Shape;2116;p95"/>
            <p:cNvGrpSpPr/>
            <p:nvPr/>
          </p:nvGrpSpPr>
          <p:grpSpPr>
            <a:xfrm>
              <a:off x="3875768" y="2846704"/>
              <a:ext cx="44796" cy="47366"/>
              <a:chOff x="3960625" y="2587825"/>
              <a:chExt cx="94050" cy="104125"/>
            </a:xfrm>
          </p:grpSpPr>
          <p:sp>
            <p:nvSpPr>
              <p:cNvPr id="2117" name="Google Shape;2117;p9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18" name="Google Shape;2118;p9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95"/>
            <p:cNvGrpSpPr/>
            <p:nvPr/>
          </p:nvGrpSpPr>
          <p:grpSpPr>
            <a:xfrm>
              <a:off x="3782759" y="2807162"/>
              <a:ext cx="82686" cy="85487"/>
              <a:chOff x="3765350" y="2500900"/>
              <a:chExt cx="173600" cy="187925"/>
            </a:xfrm>
          </p:grpSpPr>
          <p:sp>
            <p:nvSpPr>
              <p:cNvPr id="2120" name="Google Shape;2120;p9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21" name="Google Shape;2121;p9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95"/>
            <p:cNvGrpSpPr/>
            <p:nvPr/>
          </p:nvGrpSpPr>
          <p:grpSpPr>
            <a:xfrm>
              <a:off x="3775674" y="2798496"/>
              <a:ext cx="40545" cy="23564"/>
              <a:chOff x="3750475" y="2481850"/>
              <a:chExt cx="85125" cy="51800"/>
            </a:xfrm>
          </p:grpSpPr>
          <p:sp>
            <p:nvSpPr>
              <p:cNvPr id="2127" name="Google Shape;2127;p9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29" name="Google Shape;2129;p95"/>
            <p:cNvGrpSpPr/>
            <p:nvPr/>
          </p:nvGrpSpPr>
          <p:grpSpPr>
            <a:xfrm>
              <a:off x="3716946" y="2776024"/>
              <a:ext cx="81971" cy="76912"/>
              <a:chOff x="3627175" y="2432450"/>
              <a:chExt cx="172100" cy="169075"/>
            </a:xfrm>
          </p:grpSpPr>
          <p:sp>
            <p:nvSpPr>
              <p:cNvPr id="2130" name="Google Shape;2130;p9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32" name="Google Shape;2132;p9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33" name="Google Shape;2133;p95"/>
            <p:cNvGrpSpPr/>
            <p:nvPr/>
          </p:nvGrpSpPr>
          <p:grpSpPr>
            <a:xfrm>
              <a:off x="3685682" y="2845624"/>
              <a:ext cx="29311" cy="45055"/>
              <a:chOff x="3561536" y="2585450"/>
              <a:chExt cx="61539" cy="99045"/>
            </a:xfrm>
          </p:grpSpPr>
          <p:sp>
            <p:nvSpPr>
              <p:cNvPr id="2134" name="Google Shape;2134;p9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36" name="Google Shape;2136;p95"/>
            <p:cNvGrpSpPr/>
            <p:nvPr/>
          </p:nvGrpSpPr>
          <p:grpSpPr>
            <a:xfrm>
              <a:off x="3849905" y="2572252"/>
              <a:ext cx="74339" cy="119559"/>
              <a:chOff x="3906325" y="1984500"/>
              <a:chExt cx="156075" cy="262825"/>
            </a:xfrm>
          </p:grpSpPr>
          <p:sp>
            <p:nvSpPr>
              <p:cNvPr id="2137" name="Google Shape;2137;p9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38" name="Google Shape;2138;p9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95"/>
            <p:cNvGrpSpPr/>
            <p:nvPr/>
          </p:nvGrpSpPr>
          <p:grpSpPr>
            <a:xfrm>
              <a:off x="2654821" y="2414345"/>
              <a:ext cx="667570" cy="558731"/>
              <a:chOff x="1397225" y="1637375"/>
              <a:chExt cx="1401575" cy="1228250"/>
            </a:xfrm>
          </p:grpSpPr>
          <p:sp>
            <p:nvSpPr>
              <p:cNvPr id="2140" name="Google Shape;2140;p9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41" name="Google Shape;2141;p95"/>
              <p:cNvGrpSpPr/>
              <p:nvPr/>
            </p:nvGrpSpPr>
            <p:grpSpPr>
              <a:xfrm>
                <a:off x="1397225" y="1637375"/>
                <a:ext cx="1398775" cy="1228250"/>
                <a:chOff x="1397225" y="1637375"/>
                <a:chExt cx="1398775" cy="1228250"/>
              </a:xfrm>
            </p:grpSpPr>
            <p:sp>
              <p:nvSpPr>
                <p:cNvPr id="2142" name="Google Shape;2142;p9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4" name="Google Shape;2144;p95"/>
            <p:cNvGrpSpPr/>
            <p:nvPr/>
          </p:nvGrpSpPr>
          <p:grpSpPr>
            <a:xfrm>
              <a:off x="3230417" y="3103734"/>
              <a:ext cx="282982" cy="280332"/>
              <a:chOff x="2605700" y="3152850"/>
              <a:chExt cx="594125" cy="616250"/>
            </a:xfrm>
          </p:grpSpPr>
          <p:sp>
            <p:nvSpPr>
              <p:cNvPr id="2145" name="Google Shape;2145;p9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46" name="Google Shape;2146;p9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47" name="Google Shape;2147;p95"/>
            <p:cNvGrpSpPr/>
            <p:nvPr/>
          </p:nvGrpSpPr>
          <p:grpSpPr>
            <a:xfrm>
              <a:off x="3265985" y="3226989"/>
              <a:ext cx="87151" cy="346202"/>
              <a:chOff x="2680375" y="3423800"/>
              <a:chExt cx="182975" cy="761050"/>
            </a:xfrm>
          </p:grpSpPr>
          <p:sp>
            <p:nvSpPr>
              <p:cNvPr id="2148" name="Google Shape;2148;p9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49" name="Google Shape;2149;p9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95"/>
            <p:cNvGrpSpPr/>
            <p:nvPr/>
          </p:nvGrpSpPr>
          <p:grpSpPr>
            <a:xfrm>
              <a:off x="3855466" y="3289811"/>
              <a:ext cx="112514" cy="94210"/>
              <a:chOff x="3918000" y="3561900"/>
              <a:chExt cx="236225" cy="207100"/>
            </a:xfrm>
          </p:grpSpPr>
          <p:sp>
            <p:nvSpPr>
              <p:cNvPr id="2151" name="Google Shape;2151;p9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52" name="Google Shape;2152;p9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9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56" name="Google Shape;2156;p95"/>
            <p:cNvGrpSpPr/>
            <p:nvPr/>
          </p:nvGrpSpPr>
          <p:grpSpPr>
            <a:xfrm>
              <a:off x="2905224" y="2311071"/>
              <a:ext cx="596721" cy="528992"/>
              <a:chOff x="1922950" y="1410350"/>
              <a:chExt cx="1252825" cy="1162875"/>
            </a:xfrm>
          </p:grpSpPr>
          <p:sp>
            <p:nvSpPr>
              <p:cNvPr id="2157" name="Google Shape;2157;p9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173" name="Google Shape;2173;p9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93" name="Google Shape;2193;p9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94" name="Google Shape;2194;p9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5" name="Google Shape;2195;p95"/>
            <p:cNvGrpSpPr/>
            <p:nvPr/>
          </p:nvGrpSpPr>
          <p:grpSpPr>
            <a:xfrm>
              <a:off x="3280929" y="3294542"/>
              <a:ext cx="109894" cy="272224"/>
              <a:chOff x="2711750" y="3572300"/>
              <a:chExt cx="230725" cy="598425"/>
            </a:xfrm>
          </p:grpSpPr>
          <p:sp>
            <p:nvSpPr>
              <p:cNvPr id="2196" name="Google Shape;2196;p9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8" name="Google Shape;2198;p9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9" name="Google Shape;2199;p95"/>
            <p:cNvGrpSpPr/>
            <p:nvPr/>
          </p:nvGrpSpPr>
          <p:grpSpPr>
            <a:xfrm>
              <a:off x="3790439" y="2408636"/>
              <a:ext cx="73017" cy="75684"/>
              <a:chOff x="3781475" y="1624825"/>
              <a:chExt cx="153300" cy="166375"/>
            </a:xfrm>
          </p:grpSpPr>
          <p:sp>
            <p:nvSpPr>
              <p:cNvPr id="2200" name="Google Shape;2200;p9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4" name="Google Shape;2204;p9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95"/>
            <p:cNvGrpSpPr/>
            <p:nvPr/>
          </p:nvGrpSpPr>
          <p:grpSpPr>
            <a:xfrm>
              <a:off x="4403342" y="3107749"/>
              <a:ext cx="316680" cy="101374"/>
              <a:chOff x="5068275" y="3161675"/>
              <a:chExt cx="664875" cy="222850"/>
            </a:xfrm>
          </p:grpSpPr>
          <p:sp>
            <p:nvSpPr>
              <p:cNvPr id="2212" name="Google Shape;2212;p9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9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5" name="Google Shape;2245;p95"/>
            <p:cNvGrpSpPr/>
            <p:nvPr/>
          </p:nvGrpSpPr>
          <p:grpSpPr>
            <a:xfrm>
              <a:off x="3697513" y="2707266"/>
              <a:ext cx="59549" cy="79733"/>
              <a:chOff x="3586375" y="2281300"/>
              <a:chExt cx="125025" cy="175275"/>
            </a:xfrm>
          </p:grpSpPr>
          <p:sp>
            <p:nvSpPr>
              <p:cNvPr id="2246" name="Google Shape;2246;p9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9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9" name="Google Shape;2249;p95"/>
            <p:cNvGrpSpPr/>
            <p:nvPr/>
          </p:nvGrpSpPr>
          <p:grpSpPr>
            <a:xfrm>
              <a:off x="4513224" y="3221724"/>
              <a:ext cx="274563" cy="280321"/>
              <a:chOff x="5298975" y="3412225"/>
              <a:chExt cx="576450" cy="616225"/>
            </a:xfrm>
          </p:grpSpPr>
          <p:sp>
            <p:nvSpPr>
              <p:cNvPr id="2250" name="Google Shape;2250;p9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51" name="Google Shape;2251;p9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95"/>
            <p:cNvGrpSpPr/>
            <p:nvPr/>
          </p:nvGrpSpPr>
          <p:grpSpPr>
            <a:xfrm>
              <a:off x="4824403" y="3421846"/>
              <a:ext cx="110132" cy="130647"/>
              <a:chOff x="5952300" y="3852150"/>
              <a:chExt cx="231225" cy="287200"/>
            </a:xfrm>
          </p:grpSpPr>
          <p:sp>
            <p:nvSpPr>
              <p:cNvPr id="2253" name="Google Shape;2253;p9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9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3" name="Google Shape;2263;p95"/>
            <p:cNvGrpSpPr/>
            <p:nvPr/>
          </p:nvGrpSpPr>
          <p:grpSpPr>
            <a:xfrm>
              <a:off x="4295710" y="3079670"/>
              <a:ext cx="14968" cy="27135"/>
              <a:chOff x="4842300" y="3099950"/>
              <a:chExt cx="31425" cy="59650"/>
            </a:xfrm>
          </p:grpSpPr>
          <p:sp>
            <p:nvSpPr>
              <p:cNvPr id="2264" name="Google Shape;2264;p9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9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6" name="Google Shape;2276;p95"/>
            <p:cNvGrpSpPr/>
            <p:nvPr/>
          </p:nvGrpSpPr>
          <p:grpSpPr>
            <a:xfrm>
              <a:off x="3831056" y="2816010"/>
              <a:ext cx="37378" cy="27612"/>
              <a:chOff x="3866750" y="2520350"/>
              <a:chExt cx="78475" cy="60700"/>
            </a:xfrm>
          </p:grpSpPr>
          <p:sp>
            <p:nvSpPr>
              <p:cNvPr id="2277" name="Google Shape;2277;p9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9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98" name="Google Shape;2298;p9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10" name="Google Shape;2310;p9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95"/>
            <p:cNvGrpSpPr/>
            <p:nvPr/>
          </p:nvGrpSpPr>
          <p:grpSpPr>
            <a:xfrm>
              <a:off x="3632736" y="3051591"/>
              <a:ext cx="63288" cy="45217"/>
              <a:chOff x="3450375" y="3038225"/>
              <a:chExt cx="132875" cy="99400"/>
            </a:xfrm>
          </p:grpSpPr>
          <p:sp>
            <p:nvSpPr>
              <p:cNvPr id="2324" name="Google Shape;2324;p9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9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5" name="Google Shape;2335;p9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45" name="Google Shape;2345;p9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51" name="Google Shape;2351;p9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95"/>
          <p:cNvGrpSpPr/>
          <p:nvPr/>
        </p:nvGrpSpPr>
        <p:grpSpPr>
          <a:xfrm>
            <a:off x="719116" y="2850945"/>
            <a:ext cx="2622876" cy="1333540"/>
            <a:chOff x="238125" y="1038125"/>
            <a:chExt cx="7146800" cy="3633625"/>
          </a:xfrm>
        </p:grpSpPr>
        <p:sp>
          <p:nvSpPr>
            <p:cNvPr id="2362" name="Google Shape;2362;p9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9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9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9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9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9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9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9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9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9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9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9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9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9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9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9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9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95"/>
          <p:cNvGrpSpPr/>
          <p:nvPr/>
        </p:nvGrpSpPr>
        <p:grpSpPr>
          <a:xfrm>
            <a:off x="5834044" y="993055"/>
            <a:ext cx="2590840" cy="1380235"/>
            <a:chOff x="233350" y="949250"/>
            <a:chExt cx="7137300" cy="3802300"/>
          </a:xfrm>
        </p:grpSpPr>
        <p:sp>
          <p:nvSpPr>
            <p:cNvPr id="3935" name="Google Shape;3935;p9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95"/>
          <p:cNvGrpSpPr/>
          <p:nvPr/>
        </p:nvGrpSpPr>
        <p:grpSpPr>
          <a:xfrm>
            <a:off x="7648473" y="3037828"/>
            <a:ext cx="104231" cy="320340"/>
            <a:chOff x="7564426" y="3224343"/>
            <a:chExt cx="119985" cy="368801"/>
          </a:xfrm>
        </p:grpSpPr>
        <p:sp>
          <p:nvSpPr>
            <p:cNvPr id="3987" name="Google Shape;3987;p9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95"/>
          <p:cNvGrpSpPr/>
          <p:nvPr/>
        </p:nvGrpSpPr>
        <p:grpSpPr>
          <a:xfrm>
            <a:off x="7347962" y="3031929"/>
            <a:ext cx="189489" cy="332132"/>
            <a:chOff x="8370831" y="3202002"/>
            <a:chExt cx="218129" cy="382376"/>
          </a:xfrm>
        </p:grpSpPr>
        <p:sp>
          <p:nvSpPr>
            <p:cNvPr id="3990" name="Google Shape;3990;p9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95"/>
          <p:cNvGrpSpPr/>
          <p:nvPr/>
        </p:nvGrpSpPr>
        <p:grpSpPr>
          <a:xfrm>
            <a:off x="8071351" y="3443061"/>
            <a:ext cx="309429" cy="267000"/>
            <a:chOff x="6742064" y="3750480"/>
            <a:chExt cx="399315" cy="344560"/>
          </a:xfrm>
        </p:grpSpPr>
        <p:sp>
          <p:nvSpPr>
            <p:cNvPr id="3993" name="Google Shape;3993;p9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95"/>
          <p:cNvGrpSpPr/>
          <p:nvPr/>
        </p:nvGrpSpPr>
        <p:grpSpPr>
          <a:xfrm>
            <a:off x="7610370" y="3794109"/>
            <a:ext cx="180437" cy="281608"/>
            <a:chOff x="7248525" y="3739696"/>
            <a:chExt cx="230531" cy="359790"/>
          </a:xfrm>
        </p:grpSpPr>
        <p:sp>
          <p:nvSpPr>
            <p:cNvPr id="3996" name="Google Shape;3996;p9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95"/>
          <p:cNvGrpSpPr/>
          <p:nvPr/>
        </p:nvGrpSpPr>
        <p:grpSpPr>
          <a:xfrm>
            <a:off x="7856289" y="3437333"/>
            <a:ext cx="162896" cy="278710"/>
            <a:chOff x="7601242" y="3729267"/>
            <a:chExt cx="222566" cy="380803"/>
          </a:xfrm>
        </p:grpSpPr>
        <p:sp>
          <p:nvSpPr>
            <p:cNvPr id="3999" name="Google Shape;3999;p9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1" name="Google Shape;4001;p9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95"/>
          <p:cNvGrpSpPr/>
          <p:nvPr/>
        </p:nvGrpSpPr>
        <p:grpSpPr>
          <a:xfrm>
            <a:off x="7345935" y="3438473"/>
            <a:ext cx="193543" cy="275990"/>
            <a:chOff x="8304647" y="3738687"/>
            <a:chExt cx="225076" cy="320956"/>
          </a:xfrm>
        </p:grpSpPr>
        <p:sp>
          <p:nvSpPr>
            <p:cNvPr id="4003" name="Google Shape;4003;p9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95"/>
          <p:cNvGrpSpPr/>
          <p:nvPr/>
        </p:nvGrpSpPr>
        <p:grpSpPr>
          <a:xfrm>
            <a:off x="7618427" y="3438473"/>
            <a:ext cx="178492" cy="275990"/>
            <a:chOff x="8615101" y="3738687"/>
            <a:chExt cx="207573" cy="320956"/>
          </a:xfrm>
        </p:grpSpPr>
        <p:sp>
          <p:nvSpPr>
            <p:cNvPr id="4007" name="Google Shape;4007;p9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0" name="Google Shape;4010;p9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1" name="Google Shape;4011;p95"/>
          <p:cNvGrpSpPr/>
          <p:nvPr/>
        </p:nvGrpSpPr>
        <p:grpSpPr>
          <a:xfrm>
            <a:off x="6013132" y="3559961"/>
            <a:ext cx="557671" cy="511283"/>
            <a:chOff x="6015419" y="3716859"/>
            <a:chExt cx="557671" cy="511283"/>
          </a:xfrm>
        </p:grpSpPr>
        <p:sp>
          <p:nvSpPr>
            <p:cNvPr id="4012" name="Google Shape;4012;p9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95"/>
            <p:cNvGrpSpPr/>
            <p:nvPr/>
          </p:nvGrpSpPr>
          <p:grpSpPr>
            <a:xfrm>
              <a:off x="6036094" y="3716980"/>
              <a:ext cx="529860" cy="510468"/>
              <a:chOff x="6036094" y="3716980"/>
              <a:chExt cx="529860" cy="510468"/>
            </a:xfrm>
          </p:grpSpPr>
          <p:sp>
            <p:nvSpPr>
              <p:cNvPr id="4014" name="Google Shape;4014;p9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4" name="Google Shape;4024;p95"/>
          <p:cNvGrpSpPr/>
          <p:nvPr/>
        </p:nvGrpSpPr>
        <p:grpSpPr>
          <a:xfrm>
            <a:off x="6642017" y="2916730"/>
            <a:ext cx="576302" cy="511871"/>
            <a:chOff x="6644304" y="3073628"/>
            <a:chExt cx="576302" cy="511871"/>
          </a:xfrm>
        </p:grpSpPr>
        <p:sp>
          <p:nvSpPr>
            <p:cNvPr id="4025" name="Google Shape;4025;p9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95"/>
            <p:cNvGrpSpPr/>
            <p:nvPr/>
          </p:nvGrpSpPr>
          <p:grpSpPr>
            <a:xfrm>
              <a:off x="6712169" y="3085440"/>
              <a:ext cx="481622" cy="494913"/>
              <a:chOff x="6712169" y="3085440"/>
              <a:chExt cx="481622" cy="494913"/>
            </a:xfrm>
          </p:grpSpPr>
          <p:sp>
            <p:nvSpPr>
              <p:cNvPr id="4027" name="Google Shape;4027;p9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9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5" name="Google Shape;4035;p9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6" name="Google Shape;4036;p95"/>
          <p:cNvGrpSpPr/>
          <p:nvPr/>
        </p:nvGrpSpPr>
        <p:grpSpPr>
          <a:xfrm>
            <a:off x="6649868" y="3559725"/>
            <a:ext cx="560631" cy="511352"/>
            <a:chOff x="6652154" y="3716623"/>
            <a:chExt cx="560631" cy="511352"/>
          </a:xfrm>
        </p:grpSpPr>
        <p:sp>
          <p:nvSpPr>
            <p:cNvPr id="4037" name="Google Shape;4037;p9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95"/>
            <p:cNvGrpSpPr/>
            <p:nvPr/>
          </p:nvGrpSpPr>
          <p:grpSpPr>
            <a:xfrm>
              <a:off x="6669657" y="3716715"/>
              <a:ext cx="466779" cy="464290"/>
              <a:chOff x="6669657" y="3716715"/>
              <a:chExt cx="466779" cy="464290"/>
            </a:xfrm>
          </p:grpSpPr>
          <p:sp>
            <p:nvSpPr>
              <p:cNvPr id="4039" name="Google Shape;4039;p9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2" name="Google Shape;4052;p95"/>
          <p:cNvGrpSpPr/>
          <p:nvPr/>
        </p:nvGrpSpPr>
        <p:grpSpPr>
          <a:xfrm>
            <a:off x="7843959" y="3841134"/>
            <a:ext cx="187557" cy="187557"/>
            <a:chOff x="8565775" y="671075"/>
            <a:chExt cx="441000" cy="441000"/>
          </a:xfrm>
        </p:grpSpPr>
        <p:sp>
          <p:nvSpPr>
            <p:cNvPr id="4053" name="Google Shape;4053;p9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9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95"/>
          <p:cNvGrpSpPr/>
          <p:nvPr/>
        </p:nvGrpSpPr>
        <p:grpSpPr>
          <a:xfrm>
            <a:off x="5997814" y="2919352"/>
            <a:ext cx="587871" cy="512373"/>
            <a:chOff x="6000100" y="3076250"/>
            <a:chExt cx="587871" cy="512373"/>
          </a:xfrm>
        </p:grpSpPr>
        <p:sp>
          <p:nvSpPr>
            <p:cNvPr id="4058" name="Google Shape;4058;p9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9" name="Google Shape;4059;p95"/>
            <p:cNvGrpSpPr/>
            <p:nvPr/>
          </p:nvGrpSpPr>
          <p:grpSpPr>
            <a:xfrm>
              <a:off x="6031360" y="3076713"/>
              <a:ext cx="539107" cy="480965"/>
              <a:chOff x="6031360" y="3076713"/>
              <a:chExt cx="539107" cy="480965"/>
            </a:xfrm>
          </p:grpSpPr>
          <p:sp>
            <p:nvSpPr>
              <p:cNvPr id="4060" name="Google Shape;4060;p9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95"/>
          <p:cNvGrpSpPr/>
          <p:nvPr/>
        </p:nvGrpSpPr>
        <p:grpSpPr>
          <a:xfrm>
            <a:off x="3369305" y="938716"/>
            <a:ext cx="2310381" cy="1488888"/>
            <a:chOff x="229225" y="549050"/>
            <a:chExt cx="7161750" cy="4615275"/>
          </a:xfrm>
        </p:grpSpPr>
        <p:sp>
          <p:nvSpPr>
            <p:cNvPr id="4068" name="Google Shape;4068;p9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95"/>
          <p:cNvGrpSpPr/>
          <p:nvPr/>
        </p:nvGrpSpPr>
        <p:grpSpPr>
          <a:xfrm>
            <a:off x="3514723" y="2830563"/>
            <a:ext cx="2310282" cy="1374222"/>
            <a:chOff x="238125" y="732525"/>
            <a:chExt cx="7130500" cy="4241425"/>
          </a:xfrm>
        </p:grpSpPr>
        <p:sp>
          <p:nvSpPr>
            <p:cNvPr id="4186" name="Google Shape;4186;p9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9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3" name="Shape 4303"/>
        <p:cNvGrpSpPr/>
        <p:nvPr/>
      </p:nvGrpSpPr>
      <p:grpSpPr>
        <a:xfrm>
          <a:off x="0" y="0"/>
          <a:ext cx="0" cy="0"/>
          <a:chOff x="0" y="0"/>
          <a:chExt cx="0" cy="0"/>
        </a:xfrm>
      </p:grpSpPr>
      <p:grpSp>
        <p:nvGrpSpPr>
          <p:cNvPr id="4304" name="Google Shape;4304;p96"/>
          <p:cNvGrpSpPr/>
          <p:nvPr/>
        </p:nvGrpSpPr>
        <p:grpSpPr>
          <a:xfrm>
            <a:off x="725414" y="969763"/>
            <a:ext cx="2507799" cy="206239"/>
            <a:chOff x="106648" y="895722"/>
            <a:chExt cx="4481413" cy="374300"/>
          </a:xfrm>
        </p:grpSpPr>
        <p:grpSp>
          <p:nvGrpSpPr>
            <p:cNvPr id="4305" name="Google Shape;4305;p96"/>
            <p:cNvGrpSpPr/>
            <p:nvPr/>
          </p:nvGrpSpPr>
          <p:grpSpPr>
            <a:xfrm>
              <a:off x="2233276" y="895722"/>
              <a:ext cx="1082667" cy="223591"/>
              <a:chOff x="4808316" y="2800065"/>
              <a:chExt cx="1999386" cy="412910"/>
            </a:xfrm>
          </p:grpSpPr>
          <p:sp>
            <p:nvSpPr>
              <p:cNvPr id="4306" name="Google Shape;4306;p9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96"/>
              <p:cNvGrpSpPr/>
              <p:nvPr/>
            </p:nvGrpSpPr>
            <p:grpSpPr>
              <a:xfrm>
                <a:off x="4808316" y="2800065"/>
                <a:ext cx="92400" cy="411825"/>
                <a:chOff x="845575" y="2563700"/>
                <a:chExt cx="92400" cy="411825"/>
              </a:xfrm>
            </p:grpSpPr>
            <p:cxnSp>
              <p:nvCxnSpPr>
                <p:cNvPr id="4308" name="Google Shape;4308;p9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09" name="Google Shape;4309;p9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96"/>
            <p:cNvGrpSpPr/>
            <p:nvPr/>
          </p:nvGrpSpPr>
          <p:grpSpPr>
            <a:xfrm>
              <a:off x="106648" y="895722"/>
              <a:ext cx="1088401" cy="223591"/>
              <a:chOff x="881025" y="2800065"/>
              <a:chExt cx="2009975" cy="412910"/>
            </a:xfrm>
          </p:grpSpPr>
          <p:sp>
            <p:nvSpPr>
              <p:cNvPr id="4311" name="Google Shape;4311;p9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96"/>
              <p:cNvGrpSpPr/>
              <p:nvPr/>
            </p:nvGrpSpPr>
            <p:grpSpPr>
              <a:xfrm>
                <a:off x="881025" y="2800065"/>
                <a:ext cx="92400" cy="411825"/>
                <a:chOff x="845575" y="2563700"/>
                <a:chExt cx="92400" cy="411825"/>
              </a:xfrm>
            </p:grpSpPr>
            <p:cxnSp>
              <p:nvCxnSpPr>
                <p:cNvPr id="4313" name="Google Shape;4313;p9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4" name="Google Shape;4314;p9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5" name="Google Shape;4315;p96"/>
            <p:cNvGrpSpPr/>
            <p:nvPr/>
          </p:nvGrpSpPr>
          <p:grpSpPr>
            <a:xfrm>
              <a:off x="1172346" y="1047018"/>
              <a:ext cx="1083151" cy="223003"/>
              <a:chOff x="2849073" y="3079467"/>
              <a:chExt cx="2000279" cy="411825"/>
            </a:xfrm>
          </p:grpSpPr>
          <p:sp>
            <p:nvSpPr>
              <p:cNvPr id="4316" name="Google Shape;4316;p9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96"/>
              <p:cNvGrpSpPr/>
              <p:nvPr/>
            </p:nvGrpSpPr>
            <p:grpSpPr>
              <a:xfrm rot="10800000">
                <a:off x="2849073" y="3079467"/>
                <a:ext cx="92400" cy="411825"/>
                <a:chOff x="2070100" y="2563700"/>
                <a:chExt cx="92400" cy="411825"/>
              </a:xfrm>
            </p:grpSpPr>
            <p:cxnSp>
              <p:nvCxnSpPr>
                <p:cNvPr id="4318" name="Google Shape;4318;p9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9" name="Google Shape;4319;p9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0" name="Google Shape;4320;p96"/>
            <p:cNvGrpSpPr/>
            <p:nvPr/>
          </p:nvGrpSpPr>
          <p:grpSpPr>
            <a:xfrm>
              <a:off x="3290132" y="1047018"/>
              <a:ext cx="1297929" cy="223003"/>
              <a:chOff x="6760035" y="3079467"/>
              <a:chExt cx="2396914" cy="411825"/>
            </a:xfrm>
          </p:grpSpPr>
          <p:sp>
            <p:nvSpPr>
              <p:cNvPr id="4321" name="Google Shape;4321;p9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96"/>
              <p:cNvGrpSpPr/>
              <p:nvPr/>
            </p:nvGrpSpPr>
            <p:grpSpPr>
              <a:xfrm rot="10800000">
                <a:off x="6760035" y="3079467"/>
                <a:ext cx="92400" cy="411825"/>
                <a:chOff x="2070100" y="2563700"/>
                <a:chExt cx="92400" cy="411825"/>
              </a:xfrm>
            </p:grpSpPr>
            <p:cxnSp>
              <p:nvCxnSpPr>
                <p:cNvPr id="4323" name="Google Shape;4323;p9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4" name="Google Shape;4324;p9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25" name="Google Shape;4325;p96"/>
          <p:cNvGrpSpPr/>
          <p:nvPr/>
        </p:nvGrpSpPr>
        <p:grpSpPr>
          <a:xfrm>
            <a:off x="2143176" y="3369134"/>
            <a:ext cx="1086701" cy="799429"/>
            <a:chOff x="2183288" y="3555572"/>
            <a:chExt cx="1136241" cy="835873"/>
          </a:xfrm>
        </p:grpSpPr>
        <p:sp>
          <p:nvSpPr>
            <p:cNvPr id="4326" name="Google Shape;4326;p9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96"/>
            <p:cNvGrpSpPr/>
            <p:nvPr/>
          </p:nvGrpSpPr>
          <p:grpSpPr>
            <a:xfrm>
              <a:off x="2205895" y="3637269"/>
              <a:ext cx="1089848" cy="724993"/>
              <a:chOff x="2205895" y="3637269"/>
              <a:chExt cx="1089848" cy="724993"/>
            </a:xfrm>
          </p:grpSpPr>
          <p:sp>
            <p:nvSpPr>
              <p:cNvPr id="4328" name="Google Shape;4328;p9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9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5" name="Google Shape;4335;p9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36" name="Google Shape;4336;p96"/>
            <p:cNvGrpSpPr/>
            <p:nvPr/>
          </p:nvGrpSpPr>
          <p:grpSpPr>
            <a:xfrm>
              <a:off x="3173850" y="3779426"/>
              <a:ext cx="145679" cy="70048"/>
              <a:chOff x="3173850" y="3779426"/>
              <a:chExt cx="145679" cy="70048"/>
            </a:xfrm>
          </p:grpSpPr>
          <p:cxnSp>
            <p:nvCxnSpPr>
              <p:cNvPr id="4337" name="Google Shape;4337;p9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38" name="Google Shape;4338;p9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96"/>
            <p:cNvGrpSpPr/>
            <p:nvPr/>
          </p:nvGrpSpPr>
          <p:grpSpPr>
            <a:xfrm>
              <a:off x="2183288" y="4139483"/>
              <a:ext cx="145133" cy="70048"/>
              <a:chOff x="2183288" y="4139483"/>
              <a:chExt cx="145133" cy="70048"/>
            </a:xfrm>
          </p:grpSpPr>
          <p:cxnSp>
            <p:nvCxnSpPr>
              <p:cNvPr id="4340" name="Google Shape;4340;p9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41" name="Google Shape;4341;p9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9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3" name="Google Shape;4343;p9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4" name="Google Shape;4344;p96"/>
            <p:cNvGrpSpPr/>
            <p:nvPr/>
          </p:nvGrpSpPr>
          <p:grpSpPr>
            <a:xfrm>
              <a:off x="2943836" y="4268886"/>
              <a:ext cx="60717" cy="122559"/>
              <a:chOff x="2943836" y="4268886"/>
              <a:chExt cx="60717" cy="122559"/>
            </a:xfrm>
          </p:grpSpPr>
          <p:sp>
            <p:nvSpPr>
              <p:cNvPr id="4345" name="Google Shape;4345;p9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6" name="Google Shape;4346;p9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47" name="Google Shape;4347;p96"/>
          <p:cNvGrpSpPr/>
          <p:nvPr/>
        </p:nvGrpSpPr>
        <p:grpSpPr>
          <a:xfrm>
            <a:off x="3406121" y="1290134"/>
            <a:ext cx="1675870" cy="758251"/>
            <a:chOff x="3530532" y="1496185"/>
            <a:chExt cx="1562000" cy="706730"/>
          </a:xfrm>
        </p:grpSpPr>
        <p:cxnSp>
          <p:nvCxnSpPr>
            <p:cNvPr id="4348" name="Google Shape;4348;p9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49" name="Google Shape;4349;p96"/>
            <p:cNvGrpSpPr/>
            <p:nvPr/>
          </p:nvGrpSpPr>
          <p:grpSpPr>
            <a:xfrm>
              <a:off x="3530532" y="1496185"/>
              <a:ext cx="323430" cy="463587"/>
              <a:chOff x="3530532" y="1496185"/>
              <a:chExt cx="323430" cy="463587"/>
            </a:xfrm>
          </p:grpSpPr>
          <p:grpSp>
            <p:nvGrpSpPr>
              <p:cNvPr id="4350" name="Google Shape;4350;p96"/>
              <p:cNvGrpSpPr/>
              <p:nvPr/>
            </p:nvGrpSpPr>
            <p:grpSpPr>
              <a:xfrm>
                <a:off x="3567462" y="1496185"/>
                <a:ext cx="286500" cy="361376"/>
                <a:chOff x="3567462" y="1496185"/>
                <a:chExt cx="286500" cy="361376"/>
              </a:xfrm>
            </p:grpSpPr>
            <p:cxnSp>
              <p:nvCxnSpPr>
                <p:cNvPr id="4351" name="Google Shape;4351;p9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52" name="Google Shape;4352;p9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9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96"/>
            <p:cNvGrpSpPr/>
            <p:nvPr/>
          </p:nvGrpSpPr>
          <p:grpSpPr>
            <a:xfrm>
              <a:off x="3891569" y="1779209"/>
              <a:ext cx="323945" cy="423706"/>
              <a:chOff x="3891569" y="1779209"/>
              <a:chExt cx="323945" cy="423706"/>
            </a:xfrm>
          </p:grpSpPr>
          <p:grpSp>
            <p:nvGrpSpPr>
              <p:cNvPr id="4355" name="Google Shape;4355;p96"/>
              <p:cNvGrpSpPr/>
              <p:nvPr/>
            </p:nvGrpSpPr>
            <p:grpSpPr>
              <a:xfrm>
                <a:off x="3929014" y="1881638"/>
                <a:ext cx="286500" cy="321278"/>
                <a:chOff x="3929014" y="1881638"/>
                <a:chExt cx="286500" cy="321278"/>
              </a:xfrm>
            </p:grpSpPr>
            <p:cxnSp>
              <p:nvCxnSpPr>
                <p:cNvPr id="4356" name="Google Shape;4356;p9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57" name="Google Shape;4357;p9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9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96"/>
            <p:cNvGrpSpPr/>
            <p:nvPr/>
          </p:nvGrpSpPr>
          <p:grpSpPr>
            <a:xfrm>
              <a:off x="4252606" y="1496185"/>
              <a:ext cx="324721" cy="463587"/>
              <a:chOff x="4252606" y="1496185"/>
              <a:chExt cx="324721" cy="463587"/>
            </a:xfrm>
          </p:grpSpPr>
          <p:grpSp>
            <p:nvGrpSpPr>
              <p:cNvPr id="4360" name="Google Shape;4360;p96"/>
              <p:cNvGrpSpPr/>
              <p:nvPr/>
            </p:nvGrpSpPr>
            <p:grpSpPr>
              <a:xfrm>
                <a:off x="4290828" y="1496185"/>
                <a:ext cx="286500" cy="361376"/>
                <a:chOff x="4290828" y="1496185"/>
                <a:chExt cx="286500" cy="361376"/>
              </a:xfrm>
            </p:grpSpPr>
            <p:cxnSp>
              <p:nvCxnSpPr>
                <p:cNvPr id="4361" name="Google Shape;4361;p9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62" name="Google Shape;4362;p9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9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96"/>
            <p:cNvGrpSpPr/>
            <p:nvPr/>
          </p:nvGrpSpPr>
          <p:grpSpPr>
            <a:xfrm>
              <a:off x="4613643" y="1763716"/>
              <a:ext cx="325308" cy="439200"/>
              <a:chOff x="4613643" y="1763716"/>
              <a:chExt cx="325308" cy="439200"/>
            </a:xfrm>
          </p:grpSpPr>
          <p:grpSp>
            <p:nvGrpSpPr>
              <p:cNvPr id="4365" name="Google Shape;4365;p96"/>
              <p:cNvGrpSpPr/>
              <p:nvPr/>
            </p:nvGrpSpPr>
            <p:grpSpPr>
              <a:xfrm>
                <a:off x="4652451" y="1879538"/>
                <a:ext cx="286500" cy="323378"/>
                <a:chOff x="4652451" y="1879538"/>
                <a:chExt cx="286500" cy="323378"/>
              </a:xfrm>
            </p:grpSpPr>
            <p:cxnSp>
              <p:nvCxnSpPr>
                <p:cNvPr id="4366" name="Google Shape;4366;p9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67" name="Google Shape;4367;p9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9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9" name="Google Shape;4369;p96"/>
          <p:cNvGrpSpPr/>
          <p:nvPr/>
        </p:nvGrpSpPr>
        <p:grpSpPr>
          <a:xfrm>
            <a:off x="3417981" y="2143759"/>
            <a:ext cx="1652173" cy="391517"/>
            <a:chOff x="3512551" y="2358270"/>
            <a:chExt cx="1597383" cy="378533"/>
          </a:xfrm>
        </p:grpSpPr>
        <p:cxnSp>
          <p:nvCxnSpPr>
            <p:cNvPr id="4370" name="Google Shape;4370;p96"/>
            <p:cNvCxnSpPr>
              <a:stCxn id="4371" idx="6"/>
              <a:endCxn id="437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73" name="Google Shape;4373;p96"/>
            <p:cNvGrpSpPr/>
            <p:nvPr/>
          </p:nvGrpSpPr>
          <p:grpSpPr>
            <a:xfrm>
              <a:off x="3512551" y="2358270"/>
              <a:ext cx="225647" cy="307714"/>
              <a:chOff x="2182679" y="2004714"/>
              <a:chExt cx="792300" cy="1080458"/>
            </a:xfrm>
          </p:grpSpPr>
          <p:cxnSp>
            <p:nvCxnSpPr>
              <p:cNvPr id="4374" name="Google Shape;4374;p96"/>
              <p:cNvCxnSpPr>
                <a:stCxn id="437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71" name="Google Shape;4371;p9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96"/>
            <p:cNvGrpSpPr/>
            <p:nvPr/>
          </p:nvGrpSpPr>
          <p:grpSpPr>
            <a:xfrm>
              <a:off x="3969644" y="2440153"/>
              <a:ext cx="225853" cy="296651"/>
              <a:chOff x="3775710" y="1729289"/>
              <a:chExt cx="136500" cy="179289"/>
            </a:xfrm>
          </p:grpSpPr>
          <p:cxnSp>
            <p:nvCxnSpPr>
              <p:cNvPr id="4377" name="Google Shape;4377;p9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78" name="Google Shape;4378;p9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96"/>
            <p:cNvGrpSpPr/>
            <p:nvPr/>
          </p:nvGrpSpPr>
          <p:grpSpPr>
            <a:xfrm>
              <a:off x="4427051" y="2358270"/>
              <a:ext cx="225647" cy="307714"/>
              <a:chOff x="5393704" y="2004714"/>
              <a:chExt cx="792300" cy="1080458"/>
            </a:xfrm>
          </p:grpSpPr>
          <p:cxnSp>
            <p:nvCxnSpPr>
              <p:cNvPr id="4381" name="Google Shape;4381;p96"/>
              <p:cNvCxnSpPr>
                <a:stCxn id="438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83" name="Google Shape;4383;p9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96"/>
            <p:cNvGrpSpPr/>
            <p:nvPr/>
          </p:nvGrpSpPr>
          <p:grpSpPr>
            <a:xfrm>
              <a:off x="4884287" y="2440252"/>
              <a:ext cx="225647" cy="296532"/>
              <a:chOff x="6999166" y="2292572"/>
              <a:chExt cx="792300" cy="1041192"/>
            </a:xfrm>
          </p:grpSpPr>
          <p:cxnSp>
            <p:nvCxnSpPr>
              <p:cNvPr id="4385" name="Google Shape;4385;p9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72" name="Google Shape;4372;p9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7" name="Google Shape;4387;p96"/>
          <p:cNvGrpSpPr/>
          <p:nvPr/>
        </p:nvGrpSpPr>
        <p:grpSpPr>
          <a:xfrm>
            <a:off x="6838789" y="979959"/>
            <a:ext cx="1581844" cy="732818"/>
            <a:chOff x="634175" y="2986275"/>
            <a:chExt cx="3147949" cy="1458344"/>
          </a:xfrm>
        </p:grpSpPr>
        <p:cxnSp>
          <p:nvCxnSpPr>
            <p:cNvPr id="4388" name="Google Shape;4388;p96"/>
            <p:cNvCxnSpPr>
              <a:stCxn id="4389" idx="4"/>
              <a:endCxn id="439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91" name="Google Shape;4391;p96"/>
            <p:cNvCxnSpPr>
              <a:stCxn id="4390" idx="0"/>
              <a:endCxn id="439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3" name="Google Shape;4393;p96"/>
            <p:cNvCxnSpPr>
              <a:stCxn id="4392" idx="4"/>
              <a:endCxn id="439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5" name="Google Shape;4395;p96"/>
            <p:cNvCxnSpPr>
              <a:stCxn id="4394" idx="0"/>
              <a:endCxn id="439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96" name="Google Shape;4396;p9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2" name="Google Shape;4392;p9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9" name="Google Shape;4389;p9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4" name="Google Shape;4394;p9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0" name="Google Shape;4390;p9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97" name="Google Shape;4397;p96"/>
          <p:cNvGrpSpPr/>
          <p:nvPr/>
        </p:nvGrpSpPr>
        <p:grpSpPr>
          <a:xfrm>
            <a:off x="3406504" y="2674269"/>
            <a:ext cx="1675128" cy="313674"/>
            <a:chOff x="998425" y="1182125"/>
            <a:chExt cx="1065400" cy="199500"/>
          </a:xfrm>
        </p:grpSpPr>
        <p:sp>
          <p:nvSpPr>
            <p:cNvPr id="4398" name="Google Shape;4398;p9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96"/>
          <p:cNvGrpSpPr/>
          <p:nvPr/>
        </p:nvGrpSpPr>
        <p:grpSpPr>
          <a:xfrm>
            <a:off x="3406503" y="3630235"/>
            <a:ext cx="1675129" cy="525345"/>
            <a:chOff x="5194708" y="3484366"/>
            <a:chExt cx="3148148" cy="987304"/>
          </a:xfrm>
        </p:grpSpPr>
        <p:grpSp>
          <p:nvGrpSpPr>
            <p:cNvPr id="4404" name="Google Shape;4404;p96"/>
            <p:cNvGrpSpPr/>
            <p:nvPr/>
          </p:nvGrpSpPr>
          <p:grpSpPr>
            <a:xfrm>
              <a:off x="7531521" y="3484366"/>
              <a:ext cx="811335" cy="987304"/>
              <a:chOff x="3379425" y="1617275"/>
              <a:chExt cx="1090650" cy="1327200"/>
            </a:xfrm>
          </p:grpSpPr>
          <p:sp>
            <p:nvSpPr>
              <p:cNvPr id="4405" name="Google Shape;4405;p9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96"/>
            <p:cNvGrpSpPr/>
            <p:nvPr/>
          </p:nvGrpSpPr>
          <p:grpSpPr>
            <a:xfrm>
              <a:off x="6752546" y="3484366"/>
              <a:ext cx="811428" cy="987304"/>
              <a:chOff x="2332275" y="1617275"/>
              <a:chExt cx="1090775" cy="1327200"/>
            </a:xfrm>
          </p:grpSpPr>
          <p:sp>
            <p:nvSpPr>
              <p:cNvPr id="4409" name="Google Shape;4409;p9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96"/>
            <p:cNvGrpSpPr/>
            <p:nvPr/>
          </p:nvGrpSpPr>
          <p:grpSpPr>
            <a:xfrm>
              <a:off x="5973664" y="3484366"/>
              <a:ext cx="811335" cy="987304"/>
              <a:chOff x="1285250" y="1617275"/>
              <a:chExt cx="1090650" cy="1327200"/>
            </a:xfrm>
          </p:grpSpPr>
          <p:sp>
            <p:nvSpPr>
              <p:cNvPr id="4413" name="Google Shape;4413;p9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96"/>
            <p:cNvGrpSpPr/>
            <p:nvPr/>
          </p:nvGrpSpPr>
          <p:grpSpPr>
            <a:xfrm>
              <a:off x="5194708" y="3484366"/>
              <a:ext cx="811409" cy="987304"/>
              <a:chOff x="238125" y="1617275"/>
              <a:chExt cx="1090750" cy="1327200"/>
            </a:xfrm>
          </p:grpSpPr>
          <p:sp>
            <p:nvSpPr>
              <p:cNvPr id="4417" name="Google Shape;4417;p9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0" name="Google Shape;4420;p96"/>
          <p:cNvGrpSpPr/>
          <p:nvPr/>
        </p:nvGrpSpPr>
        <p:grpSpPr>
          <a:xfrm>
            <a:off x="6840188" y="2276124"/>
            <a:ext cx="1579046" cy="522230"/>
            <a:chOff x="6853641" y="2534077"/>
            <a:chExt cx="1515545" cy="501229"/>
          </a:xfrm>
        </p:grpSpPr>
        <p:grpSp>
          <p:nvGrpSpPr>
            <p:cNvPr id="4421" name="Google Shape;4421;p96"/>
            <p:cNvGrpSpPr/>
            <p:nvPr/>
          </p:nvGrpSpPr>
          <p:grpSpPr>
            <a:xfrm>
              <a:off x="6853641" y="2618923"/>
              <a:ext cx="1515545" cy="324556"/>
              <a:chOff x="6853641" y="2618923"/>
              <a:chExt cx="1515545" cy="324556"/>
            </a:xfrm>
          </p:grpSpPr>
          <p:sp>
            <p:nvSpPr>
              <p:cNvPr id="4422" name="Google Shape;4422;p9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7" name="Google Shape;4427;p9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96"/>
          <p:cNvGrpSpPr/>
          <p:nvPr/>
        </p:nvGrpSpPr>
        <p:grpSpPr>
          <a:xfrm>
            <a:off x="3435080" y="3151165"/>
            <a:ext cx="1617976" cy="346616"/>
            <a:chOff x="1808063" y="4294338"/>
            <a:chExt cx="3370782" cy="721817"/>
          </a:xfrm>
        </p:grpSpPr>
        <p:sp>
          <p:nvSpPr>
            <p:cNvPr id="4433" name="Google Shape;4433;p9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96"/>
          <p:cNvGrpSpPr/>
          <p:nvPr/>
        </p:nvGrpSpPr>
        <p:grpSpPr>
          <a:xfrm>
            <a:off x="5261076" y="3817915"/>
            <a:ext cx="1417067" cy="350605"/>
            <a:chOff x="4234950" y="2101012"/>
            <a:chExt cx="4219974" cy="1044090"/>
          </a:xfrm>
        </p:grpSpPr>
        <p:sp>
          <p:nvSpPr>
            <p:cNvPr id="4444" name="Google Shape;4444;p9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96"/>
          <p:cNvGrpSpPr/>
          <p:nvPr/>
        </p:nvGrpSpPr>
        <p:grpSpPr>
          <a:xfrm>
            <a:off x="6836548" y="1808672"/>
            <a:ext cx="1586327" cy="371557"/>
            <a:chOff x="1247650" y="2075423"/>
            <a:chExt cx="6648477" cy="1557238"/>
          </a:xfrm>
        </p:grpSpPr>
        <p:sp>
          <p:nvSpPr>
            <p:cNvPr id="4461" name="Google Shape;4461;p9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96"/>
          <p:cNvGrpSpPr/>
          <p:nvPr/>
        </p:nvGrpSpPr>
        <p:grpSpPr>
          <a:xfrm>
            <a:off x="5267818" y="961862"/>
            <a:ext cx="1415601" cy="1648533"/>
            <a:chOff x="1839112" y="2209163"/>
            <a:chExt cx="1918159" cy="2233784"/>
          </a:xfrm>
        </p:grpSpPr>
        <p:sp>
          <p:nvSpPr>
            <p:cNvPr id="4468" name="Google Shape;4468;p9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1" name="Google Shape;4471;p96"/>
            <p:cNvCxnSpPr>
              <a:stCxn id="4468" idx="6"/>
              <a:endCxn id="446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2" name="Google Shape;4472;p96"/>
            <p:cNvCxnSpPr>
              <a:stCxn id="4469" idx="4"/>
              <a:endCxn id="447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74" name="Google Shape;4474;p96"/>
            <p:cNvCxnSpPr>
              <a:stCxn id="4473" idx="6"/>
              <a:endCxn id="447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5" name="Google Shape;4475;p96"/>
            <p:cNvCxnSpPr>
              <a:stCxn id="4470" idx="4"/>
              <a:endCxn id="447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73" name="Google Shape;4473;p9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8" name="Google Shape;4478;p96"/>
            <p:cNvCxnSpPr>
              <a:endCxn id="447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79" name="Google Shape;4479;p96"/>
          <p:cNvGrpSpPr/>
          <p:nvPr/>
        </p:nvGrpSpPr>
        <p:grpSpPr>
          <a:xfrm>
            <a:off x="3425084" y="979946"/>
            <a:ext cx="1637968" cy="154942"/>
            <a:chOff x="238125" y="2506075"/>
            <a:chExt cx="7115411" cy="673075"/>
          </a:xfrm>
        </p:grpSpPr>
        <p:sp>
          <p:nvSpPr>
            <p:cNvPr id="4480" name="Google Shape;4480;p9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96"/>
          <p:cNvGrpSpPr/>
          <p:nvPr/>
        </p:nvGrpSpPr>
        <p:grpSpPr>
          <a:xfrm>
            <a:off x="1965820" y="1294664"/>
            <a:ext cx="1262932" cy="785408"/>
            <a:chOff x="548861" y="389676"/>
            <a:chExt cx="3843371" cy="2390163"/>
          </a:xfrm>
        </p:grpSpPr>
        <p:cxnSp>
          <p:nvCxnSpPr>
            <p:cNvPr id="4486" name="Google Shape;4486;p9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7" name="Google Shape;4487;p9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8" name="Google Shape;4488;p9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9" name="Google Shape;4489;p9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90" name="Google Shape;4490;p9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91" name="Google Shape;4491;p9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2" name="Google Shape;4492;p9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93" name="Google Shape;4493;p9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96"/>
          <p:cNvGrpSpPr/>
          <p:nvPr/>
        </p:nvGrpSpPr>
        <p:grpSpPr>
          <a:xfrm>
            <a:off x="753952" y="2401541"/>
            <a:ext cx="1412054" cy="633562"/>
            <a:chOff x="1187400" y="2529299"/>
            <a:chExt cx="6769193" cy="2241903"/>
          </a:xfrm>
        </p:grpSpPr>
        <p:sp>
          <p:nvSpPr>
            <p:cNvPr id="4500" name="Google Shape;4500;p9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01" name="Google Shape;4501;p9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2" name="Google Shape;4502;p9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3" name="Google Shape;4503;p9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4" name="Google Shape;4504;p9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5" name="Google Shape;4505;p9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6" name="Google Shape;4506;p9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07" name="Google Shape;4507;p96"/>
            <p:cNvCxnSpPr>
              <a:stCxn id="4500" idx="2"/>
              <a:endCxn id="450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8" name="Google Shape;4508;p96"/>
            <p:cNvCxnSpPr>
              <a:stCxn id="4502" idx="0"/>
              <a:endCxn id="450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9" name="Google Shape;4509;p96"/>
            <p:cNvCxnSpPr>
              <a:stCxn id="4502" idx="2"/>
              <a:endCxn id="450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0" name="Google Shape;4510;p96"/>
            <p:cNvCxnSpPr>
              <a:stCxn id="4503" idx="0"/>
              <a:endCxn id="450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1" name="Google Shape;4511;p96"/>
            <p:cNvCxnSpPr>
              <a:stCxn id="4501" idx="2"/>
              <a:endCxn id="450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2" name="Google Shape;4512;p96"/>
            <p:cNvCxnSpPr>
              <a:stCxn id="4505" idx="0"/>
              <a:endCxn id="450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13" name="Google Shape;4513;p96"/>
          <p:cNvGrpSpPr/>
          <p:nvPr/>
        </p:nvGrpSpPr>
        <p:grpSpPr>
          <a:xfrm>
            <a:off x="6840198" y="2894250"/>
            <a:ext cx="1579035" cy="540873"/>
            <a:chOff x="6895650" y="3126697"/>
            <a:chExt cx="1436662" cy="492105"/>
          </a:xfrm>
        </p:grpSpPr>
        <p:sp>
          <p:nvSpPr>
            <p:cNvPr id="4514" name="Google Shape;4514;p9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96"/>
            <p:cNvGrpSpPr/>
            <p:nvPr/>
          </p:nvGrpSpPr>
          <p:grpSpPr>
            <a:xfrm>
              <a:off x="6995957" y="3335810"/>
              <a:ext cx="1230393" cy="71754"/>
              <a:chOff x="6995957" y="3287964"/>
              <a:chExt cx="1230393" cy="71754"/>
            </a:xfrm>
          </p:grpSpPr>
          <p:sp>
            <p:nvSpPr>
              <p:cNvPr id="4520" name="Google Shape;4520;p9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5" name="Google Shape;4525;p96"/>
          <p:cNvGrpSpPr/>
          <p:nvPr/>
        </p:nvGrpSpPr>
        <p:grpSpPr>
          <a:xfrm>
            <a:off x="6838780" y="3531013"/>
            <a:ext cx="1581862" cy="650625"/>
            <a:chOff x="6777990" y="3710194"/>
            <a:chExt cx="1646915" cy="677382"/>
          </a:xfrm>
        </p:grpSpPr>
        <p:grpSp>
          <p:nvGrpSpPr>
            <p:cNvPr id="4526" name="Google Shape;4526;p96"/>
            <p:cNvGrpSpPr/>
            <p:nvPr/>
          </p:nvGrpSpPr>
          <p:grpSpPr>
            <a:xfrm>
              <a:off x="6777990" y="3874492"/>
              <a:ext cx="411129" cy="513083"/>
              <a:chOff x="6777990" y="3874492"/>
              <a:chExt cx="411129" cy="513083"/>
            </a:xfrm>
          </p:grpSpPr>
          <p:cxnSp>
            <p:nvCxnSpPr>
              <p:cNvPr id="4527" name="Google Shape;4527;p9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28" name="Google Shape;4528;p9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96"/>
            <p:cNvGrpSpPr/>
            <p:nvPr/>
          </p:nvGrpSpPr>
          <p:grpSpPr>
            <a:xfrm>
              <a:off x="7188425" y="3710194"/>
              <a:ext cx="411123" cy="520535"/>
              <a:chOff x="7188425" y="3710194"/>
              <a:chExt cx="411123" cy="520535"/>
            </a:xfrm>
          </p:grpSpPr>
          <p:cxnSp>
            <p:nvCxnSpPr>
              <p:cNvPr id="4530" name="Google Shape;4530;p9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1" name="Google Shape;4531;p9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96"/>
            <p:cNvGrpSpPr/>
            <p:nvPr/>
          </p:nvGrpSpPr>
          <p:grpSpPr>
            <a:xfrm>
              <a:off x="7603341" y="3874492"/>
              <a:ext cx="411474" cy="513083"/>
              <a:chOff x="7603341" y="3874492"/>
              <a:chExt cx="411474" cy="513083"/>
            </a:xfrm>
          </p:grpSpPr>
          <p:cxnSp>
            <p:nvCxnSpPr>
              <p:cNvPr id="4533" name="Google Shape;4533;p9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4" name="Google Shape;4534;p9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96"/>
            <p:cNvGrpSpPr/>
            <p:nvPr/>
          </p:nvGrpSpPr>
          <p:grpSpPr>
            <a:xfrm>
              <a:off x="8013776" y="3722847"/>
              <a:ext cx="411129" cy="507881"/>
              <a:chOff x="8013776" y="3722847"/>
              <a:chExt cx="411129" cy="507881"/>
            </a:xfrm>
          </p:grpSpPr>
          <p:cxnSp>
            <p:nvCxnSpPr>
              <p:cNvPr id="4536" name="Google Shape;4536;p9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37" name="Google Shape;4537;p9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96"/>
          <p:cNvGrpSpPr/>
          <p:nvPr/>
        </p:nvGrpSpPr>
        <p:grpSpPr>
          <a:xfrm>
            <a:off x="5258295" y="2703853"/>
            <a:ext cx="1421889" cy="1020603"/>
            <a:chOff x="5190863" y="2824811"/>
            <a:chExt cx="1544860" cy="1108869"/>
          </a:xfrm>
        </p:grpSpPr>
        <p:grpSp>
          <p:nvGrpSpPr>
            <p:cNvPr id="4539" name="Google Shape;4539;p96"/>
            <p:cNvGrpSpPr/>
            <p:nvPr/>
          </p:nvGrpSpPr>
          <p:grpSpPr>
            <a:xfrm>
              <a:off x="5938695" y="3176919"/>
              <a:ext cx="685761" cy="404739"/>
              <a:chOff x="5938695" y="3176919"/>
              <a:chExt cx="685761" cy="404739"/>
            </a:xfrm>
          </p:grpSpPr>
          <p:grpSp>
            <p:nvGrpSpPr>
              <p:cNvPr id="4540" name="Google Shape;4540;p96"/>
              <p:cNvGrpSpPr/>
              <p:nvPr/>
            </p:nvGrpSpPr>
            <p:grpSpPr>
              <a:xfrm>
                <a:off x="5938695" y="3176919"/>
                <a:ext cx="685761" cy="404739"/>
                <a:chOff x="5938695" y="3176919"/>
                <a:chExt cx="685761" cy="404739"/>
              </a:xfrm>
            </p:grpSpPr>
            <p:sp>
              <p:nvSpPr>
                <p:cNvPr id="4541" name="Google Shape;4541;p9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3" name="Google Shape;4543;p9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96"/>
            <p:cNvGrpSpPr/>
            <p:nvPr/>
          </p:nvGrpSpPr>
          <p:grpSpPr>
            <a:xfrm>
              <a:off x="5305233" y="3176835"/>
              <a:ext cx="685971" cy="404655"/>
              <a:chOff x="5305233" y="3176835"/>
              <a:chExt cx="685971" cy="404655"/>
            </a:xfrm>
          </p:grpSpPr>
          <p:grpSp>
            <p:nvGrpSpPr>
              <p:cNvPr id="4545" name="Google Shape;4545;p96"/>
              <p:cNvGrpSpPr/>
              <p:nvPr/>
            </p:nvGrpSpPr>
            <p:grpSpPr>
              <a:xfrm>
                <a:off x="5305233" y="3176835"/>
                <a:ext cx="685971" cy="404655"/>
                <a:chOff x="5305233" y="3176835"/>
                <a:chExt cx="685971" cy="404655"/>
              </a:xfrm>
            </p:grpSpPr>
            <p:sp>
              <p:nvSpPr>
                <p:cNvPr id="4546" name="Google Shape;4546;p9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8" name="Google Shape;4548;p9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9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96"/>
            <p:cNvGrpSpPr/>
            <p:nvPr/>
          </p:nvGrpSpPr>
          <p:grpSpPr>
            <a:xfrm>
              <a:off x="5657361" y="2824811"/>
              <a:ext cx="1078361" cy="404655"/>
              <a:chOff x="5657361" y="2824811"/>
              <a:chExt cx="1078361" cy="404655"/>
            </a:xfrm>
          </p:grpSpPr>
          <p:grpSp>
            <p:nvGrpSpPr>
              <p:cNvPr id="4551" name="Google Shape;4551;p96"/>
              <p:cNvGrpSpPr/>
              <p:nvPr/>
            </p:nvGrpSpPr>
            <p:grpSpPr>
              <a:xfrm>
                <a:off x="5657361" y="2824811"/>
                <a:ext cx="1078361" cy="404655"/>
                <a:chOff x="5657361" y="2824811"/>
                <a:chExt cx="1078361" cy="404655"/>
              </a:xfrm>
            </p:grpSpPr>
            <p:grpSp>
              <p:nvGrpSpPr>
                <p:cNvPr id="4552" name="Google Shape;4552;p96"/>
                <p:cNvGrpSpPr/>
                <p:nvPr/>
              </p:nvGrpSpPr>
              <p:grpSpPr>
                <a:xfrm>
                  <a:off x="5938485" y="2824811"/>
                  <a:ext cx="797237" cy="404655"/>
                  <a:chOff x="5938485" y="2824811"/>
                  <a:chExt cx="797237" cy="404655"/>
                </a:xfrm>
              </p:grpSpPr>
              <p:sp>
                <p:nvSpPr>
                  <p:cNvPr id="4553" name="Google Shape;4553;p9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9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9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96"/>
            <p:cNvGrpSpPr/>
            <p:nvPr/>
          </p:nvGrpSpPr>
          <p:grpSpPr>
            <a:xfrm>
              <a:off x="5190863" y="3528942"/>
              <a:ext cx="1078026" cy="404739"/>
              <a:chOff x="5190863" y="3528942"/>
              <a:chExt cx="1078026" cy="404739"/>
            </a:xfrm>
          </p:grpSpPr>
          <p:sp>
            <p:nvSpPr>
              <p:cNvPr id="4558" name="Google Shape;4558;p9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9" name="Google Shape;4559;p96"/>
              <p:cNvGrpSpPr/>
              <p:nvPr/>
            </p:nvGrpSpPr>
            <p:grpSpPr>
              <a:xfrm>
                <a:off x="5190863" y="3528942"/>
                <a:ext cx="1078026" cy="404739"/>
                <a:chOff x="5190863" y="3528942"/>
                <a:chExt cx="1078026" cy="404739"/>
              </a:xfrm>
            </p:grpSpPr>
            <p:sp>
              <p:nvSpPr>
                <p:cNvPr id="4560" name="Google Shape;4560;p9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2" name="Google Shape;4562;p96"/>
          <p:cNvGrpSpPr/>
          <p:nvPr/>
        </p:nvGrpSpPr>
        <p:grpSpPr>
          <a:xfrm>
            <a:off x="724302" y="1268321"/>
            <a:ext cx="1086719" cy="879487"/>
            <a:chOff x="803162" y="1474292"/>
            <a:chExt cx="1086719" cy="879487"/>
          </a:xfrm>
        </p:grpSpPr>
        <p:grpSp>
          <p:nvGrpSpPr>
            <p:cNvPr id="4563" name="Google Shape;4563;p96"/>
            <p:cNvGrpSpPr/>
            <p:nvPr/>
          </p:nvGrpSpPr>
          <p:grpSpPr>
            <a:xfrm>
              <a:off x="803162" y="1625948"/>
              <a:ext cx="445856" cy="576579"/>
              <a:chOff x="803162" y="1625948"/>
              <a:chExt cx="445856" cy="576579"/>
            </a:xfrm>
          </p:grpSpPr>
          <p:sp>
            <p:nvSpPr>
              <p:cNvPr id="4564" name="Google Shape;4564;p9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5" name="Google Shape;4565;p96"/>
              <p:cNvGrpSpPr/>
              <p:nvPr/>
            </p:nvGrpSpPr>
            <p:grpSpPr>
              <a:xfrm>
                <a:off x="1056023" y="1625948"/>
                <a:ext cx="192995" cy="576579"/>
                <a:chOff x="1056023" y="1625948"/>
                <a:chExt cx="192995" cy="576579"/>
              </a:xfrm>
            </p:grpSpPr>
            <p:sp>
              <p:nvSpPr>
                <p:cNvPr id="4566" name="Google Shape;4566;p9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1" name="Google Shape;4571;p96"/>
            <p:cNvGrpSpPr/>
            <p:nvPr/>
          </p:nvGrpSpPr>
          <p:grpSpPr>
            <a:xfrm>
              <a:off x="1371406" y="1474292"/>
              <a:ext cx="518475" cy="879487"/>
              <a:chOff x="1398231" y="1474292"/>
              <a:chExt cx="518475" cy="879487"/>
            </a:xfrm>
          </p:grpSpPr>
          <p:grpSp>
            <p:nvGrpSpPr>
              <p:cNvPr id="4572" name="Google Shape;4572;p96"/>
              <p:cNvGrpSpPr/>
              <p:nvPr/>
            </p:nvGrpSpPr>
            <p:grpSpPr>
              <a:xfrm>
                <a:off x="1398231" y="1474292"/>
                <a:ext cx="518475" cy="341643"/>
                <a:chOff x="1398231" y="1474292"/>
                <a:chExt cx="518475" cy="341643"/>
              </a:xfrm>
            </p:grpSpPr>
            <p:sp>
              <p:nvSpPr>
                <p:cNvPr id="4573" name="Google Shape;4573;p9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4" name="Google Shape;4574;p96"/>
                <p:cNvGrpSpPr/>
                <p:nvPr/>
              </p:nvGrpSpPr>
              <p:grpSpPr>
                <a:xfrm>
                  <a:off x="1616453" y="1474292"/>
                  <a:ext cx="300253" cy="341643"/>
                  <a:chOff x="1616453" y="1475379"/>
                  <a:chExt cx="300253" cy="341643"/>
                </a:xfrm>
              </p:grpSpPr>
              <p:sp>
                <p:nvSpPr>
                  <p:cNvPr id="4575" name="Google Shape;4575;p9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96"/>
                  <p:cNvGrpSpPr/>
                  <p:nvPr/>
                </p:nvGrpSpPr>
                <p:grpSpPr>
                  <a:xfrm>
                    <a:off x="1839639" y="1475379"/>
                    <a:ext cx="77067" cy="341643"/>
                    <a:chOff x="1839639" y="1475379"/>
                    <a:chExt cx="77067" cy="341643"/>
                  </a:xfrm>
                </p:grpSpPr>
                <p:sp>
                  <p:nvSpPr>
                    <p:cNvPr id="4583" name="Google Shape;4583;p9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5" name="Google Shape;4585;p96"/>
              <p:cNvGrpSpPr/>
              <p:nvPr/>
            </p:nvGrpSpPr>
            <p:grpSpPr>
              <a:xfrm>
                <a:off x="1398451" y="2012951"/>
                <a:ext cx="518255" cy="340828"/>
                <a:chOff x="1398451" y="2012951"/>
                <a:chExt cx="518255" cy="340828"/>
              </a:xfrm>
            </p:grpSpPr>
            <p:sp>
              <p:nvSpPr>
                <p:cNvPr id="4586" name="Google Shape;4586;p9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7" name="Google Shape;4587;p96"/>
                <p:cNvGrpSpPr/>
                <p:nvPr/>
              </p:nvGrpSpPr>
              <p:grpSpPr>
                <a:xfrm>
                  <a:off x="1616453" y="2012951"/>
                  <a:ext cx="300253" cy="340828"/>
                  <a:chOff x="1616453" y="2013538"/>
                  <a:chExt cx="300253" cy="340828"/>
                </a:xfrm>
              </p:grpSpPr>
              <p:sp>
                <p:nvSpPr>
                  <p:cNvPr id="4588" name="Google Shape;4588;p9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5" name="Google Shape;4595;p96"/>
                  <p:cNvGrpSpPr/>
                  <p:nvPr/>
                </p:nvGrpSpPr>
                <p:grpSpPr>
                  <a:xfrm>
                    <a:off x="1839639" y="2013538"/>
                    <a:ext cx="77067" cy="340828"/>
                    <a:chOff x="1839639" y="2013538"/>
                    <a:chExt cx="77067" cy="340828"/>
                  </a:xfrm>
                </p:grpSpPr>
                <p:sp>
                  <p:nvSpPr>
                    <p:cNvPr id="4596" name="Google Shape;4596;p9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98" name="Google Shape;4598;p96"/>
          <p:cNvGrpSpPr/>
          <p:nvPr/>
        </p:nvGrpSpPr>
        <p:grpSpPr>
          <a:xfrm>
            <a:off x="721126" y="3399508"/>
            <a:ext cx="1368681" cy="682918"/>
            <a:chOff x="724986" y="3605478"/>
            <a:chExt cx="1368681" cy="682918"/>
          </a:xfrm>
        </p:grpSpPr>
        <p:grpSp>
          <p:nvGrpSpPr>
            <p:cNvPr id="4599" name="Google Shape;4599;p96"/>
            <p:cNvGrpSpPr/>
            <p:nvPr/>
          </p:nvGrpSpPr>
          <p:grpSpPr>
            <a:xfrm>
              <a:off x="1289102" y="3823629"/>
              <a:ext cx="240442" cy="250435"/>
              <a:chOff x="-165066" y="3843615"/>
              <a:chExt cx="221259" cy="230455"/>
            </a:xfrm>
          </p:grpSpPr>
          <p:sp>
            <p:nvSpPr>
              <p:cNvPr id="4600" name="Google Shape;4600;p9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96"/>
            <p:cNvGrpSpPr/>
            <p:nvPr/>
          </p:nvGrpSpPr>
          <p:grpSpPr>
            <a:xfrm>
              <a:off x="724986" y="3605478"/>
              <a:ext cx="1368681" cy="682918"/>
              <a:chOff x="724986" y="3605478"/>
              <a:chExt cx="1368681" cy="682918"/>
            </a:xfrm>
          </p:grpSpPr>
          <p:grpSp>
            <p:nvGrpSpPr>
              <p:cNvPr id="4621" name="Google Shape;4621;p96"/>
              <p:cNvGrpSpPr/>
              <p:nvPr/>
            </p:nvGrpSpPr>
            <p:grpSpPr>
              <a:xfrm>
                <a:off x="1498221" y="4047614"/>
                <a:ext cx="529172" cy="240783"/>
                <a:chOff x="1498221" y="4047614"/>
                <a:chExt cx="529172" cy="240783"/>
              </a:xfrm>
            </p:grpSpPr>
            <p:grpSp>
              <p:nvGrpSpPr>
                <p:cNvPr id="4622" name="Google Shape;4622;p96"/>
                <p:cNvGrpSpPr/>
                <p:nvPr/>
              </p:nvGrpSpPr>
              <p:grpSpPr>
                <a:xfrm>
                  <a:off x="1826655" y="4224370"/>
                  <a:ext cx="200738" cy="25631"/>
                  <a:chOff x="1826655" y="4224370"/>
                  <a:chExt cx="200738" cy="25631"/>
                </a:xfrm>
              </p:grpSpPr>
              <p:sp>
                <p:nvSpPr>
                  <p:cNvPr id="4623" name="Google Shape;4623;p9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96"/>
                <p:cNvGrpSpPr/>
                <p:nvPr/>
              </p:nvGrpSpPr>
              <p:grpSpPr>
                <a:xfrm>
                  <a:off x="1498221" y="4047614"/>
                  <a:ext cx="328444" cy="240783"/>
                  <a:chOff x="1498221" y="4047614"/>
                  <a:chExt cx="328444" cy="240783"/>
                </a:xfrm>
              </p:grpSpPr>
              <p:sp>
                <p:nvSpPr>
                  <p:cNvPr id="4626" name="Google Shape;4626;p9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7" name="Google Shape;4627;p96"/>
                  <p:cNvGrpSpPr/>
                  <p:nvPr/>
                </p:nvGrpSpPr>
                <p:grpSpPr>
                  <a:xfrm>
                    <a:off x="1498221" y="4047614"/>
                    <a:ext cx="150566" cy="190416"/>
                    <a:chOff x="1498221" y="4047614"/>
                    <a:chExt cx="150566" cy="190416"/>
                  </a:xfrm>
                </p:grpSpPr>
                <p:sp>
                  <p:nvSpPr>
                    <p:cNvPr id="4628" name="Google Shape;4628;p9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0" name="Google Shape;4630;p96"/>
              <p:cNvGrpSpPr/>
              <p:nvPr/>
            </p:nvGrpSpPr>
            <p:grpSpPr>
              <a:xfrm>
                <a:off x="1560718" y="3800594"/>
                <a:ext cx="532948" cy="302090"/>
                <a:chOff x="1560718" y="3800594"/>
                <a:chExt cx="532948" cy="302090"/>
              </a:xfrm>
            </p:grpSpPr>
            <p:grpSp>
              <p:nvGrpSpPr>
                <p:cNvPr id="4631" name="Google Shape;4631;p96"/>
                <p:cNvGrpSpPr/>
                <p:nvPr/>
              </p:nvGrpSpPr>
              <p:grpSpPr>
                <a:xfrm>
                  <a:off x="1912179" y="3827344"/>
                  <a:ext cx="181487" cy="25631"/>
                  <a:chOff x="1912179" y="3827344"/>
                  <a:chExt cx="181487" cy="25631"/>
                </a:xfrm>
              </p:grpSpPr>
              <p:sp>
                <p:nvSpPr>
                  <p:cNvPr id="4632" name="Google Shape;4632;p9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96"/>
                <p:cNvGrpSpPr/>
                <p:nvPr/>
              </p:nvGrpSpPr>
              <p:grpSpPr>
                <a:xfrm>
                  <a:off x="1912179" y="4044505"/>
                  <a:ext cx="181487" cy="25622"/>
                  <a:chOff x="1912179" y="4044506"/>
                  <a:chExt cx="181487" cy="25622"/>
                </a:xfrm>
              </p:grpSpPr>
              <p:sp>
                <p:nvSpPr>
                  <p:cNvPr id="4635" name="Google Shape;4635;p9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96"/>
                <p:cNvGrpSpPr/>
                <p:nvPr/>
              </p:nvGrpSpPr>
              <p:grpSpPr>
                <a:xfrm>
                  <a:off x="1560718" y="3800594"/>
                  <a:ext cx="351472" cy="302090"/>
                  <a:chOff x="1560718" y="3800594"/>
                  <a:chExt cx="351472" cy="302090"/>
                </a:xfrm>
              </p:grpSpPr>
              <p:grpSp>
                <p:nvGrpSpPr>
                  <p:cNvPr id="4638" name="Google Shape;4638;p96"/>
                  <p:cNvGrpSpPr/>
                  <p:nvPr/>
                </p:nvGrpSpPr>
                <p:grpSpPr>
                  <a:xfrm>
                    <a:off x="1560718" y="3842857"/>
                    <a:ext cx="173586" cy="217131"/>
                    <a:chOff x="1560718" y="3842857"/>
                    <a:chExt cx="173586" cy="217131"/>
                  </a:xfrm>
                </p:grpSpPr>
                <p:sp>
                  <p:nvSpPr>
                    <p:cNvPr id="4639" name="Google Shape;4639;p9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9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44" name="Google Shape;4644;p9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5" name="Google Shape;4645;p96"/>
              <p:cNvGrpSpPr/>
              <p:nvPr/>
            </p:nvGrpSpPr>
            <p:grpSpPr>
              <a:xfrm>
                <a:off x="785350" y="3605478"/>
                <a:ext cx="535311" cy="249245"/>
                <a:chOff x="785350" y="3605478"/>
                <a:chExt cx="535311" cy="249245"/>
              </a:xfrm>
            </p:grpSpPr>
            <p:grpSp>
              <p:nvGrpSpPr>
                <p:cNvPr id="4646" name="Google Shape;4646;p96"/>
                <p:cNvGrpSpPr/>
                <p:nvPr/>
              </p:nvGrpSpPr>
              <p:grpSpPr>
                <a:xfrm>
                  <a:off x="785350" y="3605478"/>
                  <a:ext cx="376191" cy="102736"/>
                  <a:chOff x="785350" y="3605478"/>
                  <a:chExt cx="376191" cy="102736"/>
                </a:xfrm>
              </p:grpSpPr>
              <p:sp>
                <p:nvSpPr>
                  <p:cNvPr id="4647" name="Google Shape;4647;p9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96"/>
                <p:cNvGrpSpPr/>
                <p:nvPr/>
              </p:nvGrpSpPr>
              <p:grpSpPr>
                <a:xfrm>
                  <a:off x="1161530" y="3655851"/>
                  <a:ext cx="159131" cy="198872"/>
                  <a:chOff x="1161530" y="3655851"/>
                  <a:chExt cx="159131" cy="198872"/>
                </a:xfrm>
              </p:grpSpPr>
              <p:sp>
                <p:nvSpPr>
                  <p:cNvPr id="4651" name="Google Shape;4651;p9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96"/>
              <p:cNvGrpSpPr/>
              <p:nvPr/>
            </p:nvGrpSpPr>
            <p:grpSpPr>
              <a:xfrm>
                <a:off x="785350" y="4047614"/>
                <a:ext cx="535311" cy="240783"/>
                <a:chOff x="785350" y="4047614"/>
                <a:chExt cx="535311" cy="240783"/>
              </a:xfrm>
            </p:grpSpPr>
            <p:grpSp>
              <p:nvGrpSpPr>
                <p:cNvPr id="4654" name="Google Shape;4654;p96"/>
                <p:cNvGrpSpPr/>
                <p:nvPr/>
              </p:nvGrpSpPr>
              <p:grpSpPr>
                <a:xfrm>
                  <a:off x="1161636" y="4047614"/>
                  <a:ext cx="159025" cy="190415"/>
                  <a:chOff x="1161636" y="4047614"/>
                  <a:chExt cx="159025" cy="190415"/>
                </a:xfrm>
              </p:grpSpPr>
              <p:sp>
                <p:nvSpPr>
                  <p:cNvPr id="4655" name="Google Shape;4655;p9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96"/>
                <p:cNvGrpSpPr/>
                <p:nvPr/>
              </p:nvGrpSpPr>
              <p:grpSpPr>
                <a:xfrm>
                  <a:off x="785350" y="4185661"/>
                  <a:ext cx="376191" cy="102736"/>
                  <a:chOff x="785350" y="4185661"/>
                  <a:chExt cx="376191" cy="102736"/>
                </a:xfrm>
              </p:grpSpPr>
              <p:sp>
                <p:nvSpPr>
                  <p:cNvPr id="4658" name="Google Shape;4658;p9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1" name="Google Shape;4661;p96"/>
              <p:cNvGrpSpPr/>
              <p:nvPr/>
            </p:nvGrpSpPr>
            <p:grpSpPr>
              <a:xfrm>
                <a:off x="1501054" y="3605478"/>
                <a:ext cx="526340" cy="249240"/>
                <a:chOff x="1501054" y="3605478"/>
                <a:chExt cx="526340" cy="249240"/>
              </a:xfrm>
            </p:grpSpPr>
            <p:grpSp>
              <p:nvGrpSpPr>
                <p:cNvPr id="4662" name="Google Shape;4662;p96"/>
                <p:cNvGrpSpPr/>
                <p:nvPr/>
              </p:nvGrpSpPr>
              <p:grpSpPr>
                <a:xfrm>
                  <a:off x="1834208" y="3643867"/>
                  <a:ext cx="193185" cy="25622"/>
                  <a:chOff x="1834208" y="3643867"/>
                  <a:chExt cx="193185" cy="25622"/>
                </a:xfrm>
              </p:grpSpPr>
              <p:sp>
                <p:nvSpPr>
                  <p:cNvPr id="4663" name="Google Shape;4663;p9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96"/>
                <p:cNvGrpSpPr/>
                <p:nvPr/>
              </p:nvGrpSpPr>
              <p:grpSpPr>
                <a:xfrm>
                  <a:off x="1501054" y="3605478"/>
                  <a:ext cx="333165" cy="249240"/>
                  <a:chOff x="1501054" y="3605478"/>
                  <a:chExt cx="333165" cy="249240"/>
                </a:xfrm>
              </p:grpSpPr>
              <p:sp>
                <p:nvSpPr>
                  <p:cNvPr id="4666" name="Google Shape;4666;p9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7" name="Google Shape;4667;p96"/>
                  <p:cNvGrpSpPr/>
                  <p:nvPr/>
                </p:nvGrpSpPr>
                <p:grpSpPr>
                  <a:xfrm>
                    <a:off x="1501054" y="3655851"/>
                    <a:ext cx="155286" cy="198867"/>
                    <a:chOff x="1501054" y="3655851"/>
                    <a:chExt cx="155286" cy="198867"/>
                  </a:xfrm>
                </p:grpSpPr>
                <p:sp>
                  <p:nvSpPr>
                    <p:cNvPr id="4668" name="Google Shape;4668;p9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0" name="Google Shape;4670;p96"/>
              <p:cNvGrpSpPr/>
              <p:nvPr/>
            </p:nvGrpSpPr>
            <p:grpSpPr>
              <a:xfrm>
                <a:off x="724986" y="3800594"/>
                <a:ext cx="532950" cy="302090"/>
                <a:chOff x="724986" y="3800594"/>
                <a:chExt cx="532950" cy="302090"/>
              </a:xfrm>
            </p:grpSpPr>
            <p:grpSp>
              <p:nvGrpSpPr>
                <p:cNvPr id="4671" name="Google Shape;4671;p96"/>
                <p:cNvGrpSpPr/>
                <p:nvPr/>
              </p:nvGrpSpPr>
              <p:grpSpPr>
                <a:xfrm>
                  <a:off x="724986" y="4044367"/>
                  <a:ext cx="181314" cy="25626"/>
                  <a:chOff x="724986" y="4044367"/>
                  <a:chExt cx="181314" cy="25626"/>
                </a:xfrm>
              </p:grpSpPr>
              <p:sp>
                <p:nvSpPr>
                  <p:cNvPr id="4672" name="Google Shape;4672;p9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96"/>
                <p:cNvGrpSpPr/>
                <p:nvPr/>
              </p:nvGrpSpPr>
              <p:grpSpPr>
                <a:xfrm>
                  <a:off x="906290" y="3800594"/>
                  <a:ext cx="351646" cy="302090"/>
                  <a:chOff x="906290" y="3800594"/>
                  <a:chExt cx="351646" cy="302090"/>
                </a:xfrm>
              </p:grpSpPr>
              <p:grpSp>
                <p:nvGrpSpPr>
                  <p:cNvPr id="4675" name="Google Shape;4675;p96"/>
                  <p:cNvGrpSpPr/>
                  <p:nvPr/>
                </p:nvGrpSpPr>
                <p:grpSpPr>
                  <a:xfrm>
                    <a:off x="1084172" y="3842857"/>
                    <a:ext cx="173764" cy="217131"/>
                    <a:chOff x="1084172" y="3842857"/>
                    <a:chExt cx="173764" cy="217131"/>
                  </a:xfrm>
                </p:grpSpPr>
                <p:grpSp>
                  <p:nvGrpSpPr>
                    <p:cNvPr id="4676" name="Google Shape;4676;p96"/>
                    <p:cNvGrpSpPr/>
                    <p:nvPr/>
                  </p:nvGrpSpPr>
                  <p:grpSpPr>
                    <a:xfrm>
                      <a:off x="1156862" y="3936509"/>
                      <a:ext cx="101073" cy="25622"/>
                      <a:chOff x="1156862" y="3936509"/>
                      <a:chExt cx="101073" cy="25622"/>
                    </a:xfrm>
                  </p:grpSpPr>
                  <p:sp>
                    <p:nvSpPr>
                      <p:cNvPr id="4677" name="Google Shape;4677;p9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9" name="Google Shape;4679;p9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0" name="Google Shape;4680;p9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96"/>
                <p:cNvGrpSpPr/>
                <p:nvPr/>
              </p:nvGrpSpPr>
              <p:grpSpPr>
                <a:xfrm>
                  <a:off x="724986" y="3830189"/>
                  <a:ext cx="189533" cy="25626"/>
                  <a:chOff x="724986" y="3830189"/>
                  <a:chExt cx="189533" cy="25626"/>
                </a:xfrm>
              </p:grpSpPr>
              <p:sp>
                <p:nvSpPr>
                  <p:cNvPr id="4683" name="Google Shape;4683;p9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85" name="Google Shape;4685;p96"/>
          <p:cNvGrpSpPr/>
          <p:nvPr/>
        </p:nvGrpSpPr>
        <p:grpSpPr>
          <a:xfrm>
            <a:off x="2249438" y="2249669"/>
            <a:ext cx="948701" cy="935378"/>
            <a:chOff x="2253298" y="2428317"/>
            <a:chExt cx="948701" cy="935378"/>
          </a:xfrm>
        </p:grpSpPr>
        <p:sp>
          <p:nvSpPr>
            <p:cNvPr id="4686" name="Google Shape;4686;p9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2" name="Shape 4722"/>
        <p:cNvGrpSpPr/>
        <p:nvPr/>
      </p:nvGrpSpPr>
      <p:grpSpPr>
        <a:xfrm>
          <a:off x="0" y="0"/>
          <a:ext cx="0" cy="0"/>
          <a:chOff x="0" y="0"/>
          <a:chExt cx="0" cy="0"/>
        </a:xfrm>
      </p:grpSpPr>
      <p:grpSp>
        <p:nvGrpSpPr>
          <p:cNvPr id="4723" name="Google Shape;4723;p97"/>
          <p:cNvGrpSpPr/>
          <p:nvPr/>
        </p:nvGrpSpPr>
        <p:grpSpPr>
          <a:xfrm>
            <a:off x="3339745" y="952988"/>
            <a:ext cx="2363393" cy="1017867"/>
            <a:chOff x="3292400" y="1219146"/>
            <a:chExt cx="2615240" cy="1110239"/>
          </a:xfrm>
        </p:grpSpPr>
        <p:sp>
          <p:nvSpPr>
            <p:cNvPr id="4724" name="Google Shape;4724;p9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725" name="Google Shape;4725;p9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6" name="Google Shape;4726;p9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727" name="Google Shape;4727;p9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728" name="Google Shape;4728;p9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729" name="Google Shape;4729;p9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730" name="Google Shape;4730;p9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731" name="Google Shape;4731;p9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732" name="Google Shape;4732;p9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733" name="Google Shape;4733;p9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734" name="Google Shape;4734;p9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35" name="Google Shape;4735;p9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36" name="Google Shape;4736;p9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37" name="Google Shape;4737;p9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38" name="Google Shape;4738;p97"/>
            <p:cNvGrpSpPr/>
            <p:nvPr/>
          </p:nvGrpSpPr>
          <p:grpSpPr>
            <a:xfrm>
              <a:off x="3748438" y="1378608"/>
              <a:ext cx="2159202" cy="903971"/>
              <a:chOff x="1683525" y="2179850"/>
              <a:chExt cx="4519050" cy="2134525"/>
            </a:xfrm>
          </p:grpSpPr>
          <p:sp>
            <p:nvSpPr>
              <p:cNvPr id="4739" name="Google Shape;4739;p9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0" name="Google Shape;4740;p9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1" name="Google Shape;4741;p9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2" name="Google Shape;4742;p9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3" name="Google Shape;4743;p9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4" name="Google Shape;4744;p9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5" name="Google Shape;4745;p9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6" name="Google Shape;4746;p9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7" name="Google Shape;4747;p9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8" name="Google Shape;4748;p9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49" name="Google Shape;4749;p9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50" name="Google Shape;4750;p9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751" name="Google Shape;4751;p97"/>
          <p:cNvGraphicFramePr/>
          <p:nvPr/>
        </p:nvGraphicFramePr>
        <p:xfrm>
          <a:off x="5935838" y="2130461"/>
          <a:ext cx="3000000" cy="3000000"/>
        </p:xfrm>
        <a:graphic>
          <a:graphicData uri="http://schemas.openxmlformats.org/drawingml/2006/table">
            <a:tbl>
              <a:tblPr>
                <a:noFill/>
                <a:tableStyleId>{30C43D3D-0194-4EAA-8353-8F10A648A94F}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52" name="Google Shape;4752;p97"/>
          <p:cNvGrpSpPr/>
          <p:nvPr/>
        </p:nvGrpSpPr>
        <p:grpSpPr>
          <a:xfrm>
            <a:off x="5935948" y="3189058"/>
            <a:ext cx="2496964" cy="1001454"/>
            <a:chOff x="1919611" y="789980"/>
            <a:chExt cx="1474179" cy="606868"/>
          </a:xfrm>
        </p:grpSpPr>
        <p:cxnSp>
          <p:nvCxnSpPr>
            <p:cNvPr id="4753" name="Google Shape;4753;p9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4" name="Google Shape;4754;p9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5" name="Google Shape;4755;p9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56" name="Google Shape;4756;p9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757" name="Google Shape;4757;p9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758" name="Google Shape;4758;p9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759" name="Google Shape;4759;p9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760" name="Google Shape;4760;p9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767" name="Google Shape;4767;p9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768" name="Google Shape;4768;p9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769" name="Google Shape;4769;p9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97"/>
          <p:cNvGrpSpPr/>
          <p:nvPr/>
        </p:nvGrpSpPr>
        <p:grpSpPr>
          <a:xfrm>
            <a:off x="712562" y="998017"/>
            <a:ext cx="2394370" cy="976502"/>
            <a:chOff x="749309" y="1112739"/>
            <a:chExt cx="2371603" cy="976502"/>
          </a:xfrm>
        </p:grpSpPr>
        <p:sp>
          <p:nvSpPr>
            <p:cNvPr id="4771" name="Google Shape;4771;p9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03" name="Google Shape;4803;p97"/>
          <p:cNvGraphicFramePr/>
          <p:nvPr/>
        </p:nvGraphicFramePr>
        <p:xfrm>
          <a:off x="5935863" y="996311"/>
          <a:ext cx="3000000" cy="3000000"/>
        </p:xfrm>
        <a:graphic>
          <a:graphicData uri="http://schemas.openxmlformats.org/drawingml/2006/table">
            <a:tbl>
              <a:tblPr>
                <a:noFill/>
                <a:tableStyleId>{30C43D3D-0194-4EAA-8353-8F10A648A94F}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04" name="Google Shape;4804;p97"/>
          <p:cNvGraphicFramePr/>
          <p:nvPr/>
        </p:nvGraphicFramePr>
        <p:xfrm>
          <a:off x="3342575" y="2130461"/>
          <a:ext cx="3000000" cy="3000000"/>
        </p:xfrm>
        <a:graphic>
          <a:graphicData uri="http://schemas.openxmlformats.org/drawingml/2006/table">
            <a:tbl>
              <a:tblPr>
                <a:noFill/>
                <a:tableStyleId>{30C43D3D-0194-4EAA-8353-8F10A648A94F}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05" name="Google Shape;4805;p97"/>
          <p:cNvGrpSpPr/>
          <p:nvPr/>
        </p:nvGrpSpPr>
        <p:grpSpPr>
          <a:xfrm>
            <a:off x="4086505" y="2517104"/>
            <a:ext cx="1517436" cy="74460"/>
            <a:chOff x="3980086" y="2804397"/>
            <a:chExt cx="1227600" cy="66900"/>
          </a:xfrm>
        </p:grpSpPr>
        <p:sp>
          <p:nvSpPr>
            <p:cNvPr id="4806" name="Google Shape;4806;p9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97"/>
          <p:cNvGrpSpPr/>
          <p:nvPr/>
        </p:nvGrpSpPr>
        <p:grpSpPr>
          <a:xfrm>
            <a:off x="4711569" y="2809692"/>
            <a:ext cx="892956" cy="74460"/>
            <a:chOff x="3980086" y="2804397"/>
            <a:chExt cx="1227600" cy="66900"/>
          </a:xfrm>
        </p:grpSpPr>
        <p:sp>
          <p:nvSpPr>
            <p:cNvPr id="4809" name="Google Shape;4809;p9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97"/>
          <p:cNvGrpSpPr/>
          <p:nvPr/>
        </p:nvGrpSpPr>
        <p:grpSpPr>
          <a:xfrm>
            <a:off x="3344661" y="3168575"/>
            <a:ext cx="2363244" cy="1005943"/>
            <a:chOff x="3358415" y="3361302"/>
            <a:chExt cx="2363244" cy="1024695"/>
          </a:xfrm>
        </p:grpSpPr>
        <p:grpSp>
          <p:nvGrpSpPr>
            <p:cNvPr id="4812" name="Google Shape;4812;p97"/>
            <p:cNvGrpSpPr/>
            <p:nvPr/>
          </p:nvGrpSpPr>
          <p:grpSpPr>
            <a:xfrm>
              <a:off x="3358415" y="3361302"/>
              <a:ext cx="441300" cy="1024695"/>
              <a:chOff x="3358415" y="3361302"/>
              <a:chExt cx="441300" cy="1024695"/>
            </a:xfrm>
          </p:grpSpPr>
          <p:sp>
            <p:nvSpPr>
              <p:cNvPr id="4813" name="Google Shape;4813;p9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97"/>
            <p:cNvGrpSpPr/>
            <p:nvPr/>
          </p:nvGrpSpPr>
          <p:grpSpPr>
            <a:xfrm>
              <a:off x="3838901" y="3361302"/>
              <a:ext cx="441300" cy="1024695"/>
              <a:chOff x="3838901" y="3361302"/>
              <a:chExt cx="441300" cy="1024695"/>
            </a:xfrm>
          </p:grpSpPr>
          <p:sp>
            <p:nvSpPr>
              <p:cNvPr id="4820" name="Google Shape;4820;p9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97"/>
            <p:cNvGrpSpPr/>
            <p:nvPr/>
          </p:nvGrpSpPr>
          <p:grpSpPr>
            <a:xfrm>
              <a:off x="4319387" y="3361302"/>
              <a:ext cx="441300" cy="1024695"/>
              <a:chOff x="4319387" y="3361302"/>
              <a:chExt cx="441300" cy="1024695"/>
            </a:xfrm>
          </p:grpSpPr>
          <p:sp>
            <p:nvSpPr>
              <p:cNvPr id="4827" name="Google Shape;4827;p9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97"/>
            <p:cNvGrpSpPr/>
            <p:nvPr/>
          </p:nvGrpSpPr>
          <p:grpSpPr>
            <a:xfrm>
              <a:off x="4799873" y="3361302"/>
              <a:ext cx="441300" cy="1024695"/>
              <a:chOff x="4799873" y="3361302"/>
              <a:chExt cx="441300" cy="1024695"/>
            </a:xfrm>
          </p:grpSpPr>
          <p:sp>
            <p:nvSpPr>
              <p:cNvPr id="4834" name="Google Shape;4834;p9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97"/>
            <p:cNvGrpSpPr/>
            <p:nvPr/>
          </p:nvGrpSpPr>
          <p:grpSpPr>
            <a:xfrm>
              <a:off x="5280360" y="3361302"/>
              <a:ext cx="441300" cy="1024695"/>
              <a:chOff x="5280360" y="3361302"/>
              <a:chExt cx="441300" cy="1024695"/>
            </a:xfrm>
          </p:grpSpPr>
          <p:sp>
            <p:nvSpPr>
              <p:cNvPr id="4841" name="Google Shape;4841;p9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47" name="Google Shape;4847;p97"/>
          <p:cNvGraphicFramePr/>
          <p:nvPr/>
        </p:nvGraphicFramePr>
        <p:xfrm>
          <a:off x="711088" y="2130461"/>
          <a:ext cx="3000000" cy="3000000"/>
        </p:xfrm>
        <a:graphic>
          <a:graphicData uri="http://schemas.openxmlformats.org/drawingml/2006/table">
            <a:tbl>
              <a:tblPr>
                <a:noFill/>
                <a:tableStyleId>{30C43D3D-0194-4EAA-8353-8F10A648A94F}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48" name="Google Shape;4848;p97"/>
          <p:cNvGrpSpPr/>
          <p:nvPr/>
        </p:nvGrpSpPr>
        <p:grpSpPr>
          <a:xfrm>
            <a:off x="712613" y="3180186"/>
            <a:ext cx="2403614" cy="1005900"/>
            <a:chOff x="726450" y="3372825"/>
            <a:chExt cx="2403614" cy="1005900"/>
          </a:xfrm>
        </p:grpSpPr>
        <p:grpSp>
          <p:nvGrpSpPr>
            <p:cNvPr id="4849" name="Google Shape;4849;p97"/>
            <p:cNvGrpSpPr/>
            <p:nvPr/>
          </p:nvGrpSpPr>
          <p:grpSpPr>
            <a:xfrm>
              <a:off x="726450" y="3696000"/>
              <a:ext cx="2403614" cy="500898"/>
              <a:chOff x="726450" y="3696000"/>
              <a:chExt cx="2403614" cy="500898"/>
            </a:xfrm>
          </p:grpSpPr>
          <p:sp>
            <p:nvSpPr>
              <p:cNvPr id="4850" name="Google Shape;4850;p9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1" name="Google Shape;4851;p9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2" name="Google Shape;4852;p97"/>
            <p:cNvGrpSpPr/>
            <p:nvPr/>
          </p:nvGrpSpPr>
          <p:grpSpPr>
            <a:xfrm>
              <a:off x="1348050" y="3372825"/>
              <a:ext cx="1720425" cy="1005900"/>
              <a:chOff x="1348050" y="3372825"/>
              <a:chExt cx="1720425" cy="1005900"/>
            </a:xfrm>
          </p:grpSpPr>
          <p:sp>
            <p:nvSpPr>
              <p:cNvPr id="4853" name="Google Shape;4853;p9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4" name="Google Shape;4854;p9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5" name="Google Shape;4855;p9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6" name="Google Shape;4856;p9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7" name="Google Shape;4857;p9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8" name="Google Shape;4858;p97"/>
            <p:cNvGrpSpPr/>
            <p:nvPr/>
          </p:nvGrpSpPr>
          <p:grpSpPr>
            <a:xfrm>
              <a:off x="1455707" y="3731058"/>
              <a:ext cx="1491150" cy="417657"/>
              <a:chOff x="1455707" y="3731058"/>
              <a:chExt cx="1491150" cy="417657"/>
            </a:xfrm>
          </p:grpSpPr>
          <p:grpSp>
            <p:nvGrpSpPr>
              <p:cNvPr id="4859" name="Google Shape;4859;p97"/>
              <p:cNvGrpSpPr/>
              <p:nvPr/>
            </p:nvGrpSpPr>
            <p:grpSpPr>
              <a:xfrm>
                <a:off x="1472938" y="3745828"/>
                <a:ext cx="72126" cy="53788"/>
                <a:chOff x="1472938" y="3745828"/>
                <a:chExt cx="72126" cy="53788"/>
              </a:xfrm>
            </p:grpSpPr>
            <p:sp>
              <p:nvSpPr>
                <p:cNvPr id="4860" name="Google Shape;4860;p9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97"/>
              <p:cNvGrpSpPr/>
              <p:nvPr/>
            </p:nvGrpSpPr>
            <p:grpSpPr>
              <a:xfrm>
                <a:off x="1819181" y="4089633"/>
                <a:ext cx="72126" cy="53788"/>
                <a:chOff x="1819181" y="4089633"/>
                <a:chExt cx="72126" cy="53788"/>
              </a:xfrm>
            </p:grpSpPr>
            <p:sp>
              <p:nvSpPr>
                <p:cNvPr id="4863" name="Google Shape;4863;p9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97"/>
              <p:cNvGrpSpPr/>
              <p:nvPr/>
            </p:nvGrpSpPr>
            <p:grpSpPr>
              <a:xfrm>
                <a:off x="1455707" y="4084171"/>
                <a:ext cx="64321" cy="64544"/>
                <a:chOff x="1455707" y="4084171"/>
                <a:chExt cx="64321" cy="64544"/>
              </a:xfrm>
            </p:grpSpPr>
            <p:sp>
              <p:nvSpPr>
                <p:cNvPr id="4866" name="Google Shape;4866;p9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97"/>
              <p:cNvGrpSpPr/>
              <p:nvPr/>
            </p:nvGrpSpPr>
            <p:grpSpPr>
              <a:xfrm>
                <a:off x="1818610" y="3731058"/>
                <a:ext cx="64321" cy="64544"/>
                <a:chOff x="1818610" y="3731058"/>
                <a:chExt cx="64321" cy="64544"/>
              </a:xfrm>
            </p:grpSpPr>
            <p:sp>
              <p:nvSpPr>
                <p:cNvPr id="4869" name="Google Shape;4869;p9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97"/>
              <p:cNvGrpSpPr/>
              <p:nvPr/>
            </p:nvGrpSpPr>
            <p:grpSpPr>
              <a:xfrm>
                <a:off x="2172491" y="4089633"/>
                <a:ext cx="72126" cy="53788"/>
                <a:chOff x="2172491" y="4089633"/>
                <a:chExt cx="72126" cy="53788"/>
              </a:xfrm>
            </p:grpSpPr>
            <p:sp>
              <p:nvSpPr>
                <p:cNvPr id="4872" name="Google Shape;4872;p9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97"/>
              <p:cNvGrpSpPr/>
              <p:nvPr/>
            </p:nvGrpSpPr>
            <p:grpSpPr>
              <a:xfrm>
                <a:off x="2171920" y="3731058"/>
                <a:ext cx="64321" cy="64544"/>
                <a:chOff x="2171920" y="3731058"/>
                <a:chExt cx="64321" cy="64544"/>
              </a:xfrm>
            </p:grpSpPr>
            <p:sp>
              <p:nvSpPr>
                <p:cNvPr id="4875" name="Google Shape;4875;p9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97"/>
              <p:cNvGrpSpPr/>
              <p:nvPr/>
            </p:nvGrpSpPr>
            <p:grpSpPr>
              <a:xfrm>
                <a:off x="2874730" y="3745828"/>
                <a:ext cx="72126" cy="53788"/>
                <a:chOff x="2874730" y="3745828"/>
                <a:chExt cx="72126" cy="53788"/>
              </a:xfrm>
            </p:grpSpPr>
            <p:sp>
              <p:nvSpPr>
                <p:cNvPr id="4878" name="Google Shape;4878;p9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97"/>
              <p:cNvGrpSpPr/>
              <p:nvPr/>
            </p:nvGrpSpPr>
            <p:grpSpPr>
              <a:xfrm>
                <a:off x="2878589" y="4081481"/>
                <a:ext cx="64321" cy="64544"/>
                <a:chOff x="2878589" y="4081481"/>
                <a:chExt cx="64321" cy="64544"/>
              </a:xfrm>
            </p:grpSpPr>
            <p:sp>
              <p:nvSpPr>
                <p:cNvPr id="4881" name="Google Shape;4881;p9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97"/>
              <p:cNvGrpSpPr/>
              <p:nvPr/>
            </p:nvGrpSpPr>
            <p:grpSpPr>
              <a:xfrm>
                <a:off x="2525796" y="4089633"/>
                <a:ext cx="72126" cy="53788"/>
                <a:chOff x="2525796" y="4089633"/>
                <a:chExt cx="72126" cy="53788"/>
              </a:xfrm>
            </p:grpSpPr>
            <p:sp>
              <p:nvSpPr>
                <p:cNvPr id="4884" name="Google Shape;4884;p9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97"/>
              <p:cNvGrpSpPr/>
              <p:nvPr/>
            </p:nvGrpSpPr>
            <p:grpSpPr>
              <a:xfrm>
                <a:off x="2525225" y="3731058"/>
                <a:ext cx="64321" cy="64544"/>
                <a:chOff x="2525225" y="3731058"/>
                <a:chExt cx="64321" cy="64544"/>
              </a:xfrm>
            </p:grpSpPr>
            <p:sp>
              <p:nvSpPr>
                <p:cNvPr id="4887" name="Google Shape;4887;p9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2" name="Shape 4892"/>
        <p:cNvGrpSpPr/>
        <p:nvPr/>
      </p:nvGrpSpPr>
      <p:grpSpPr>
        <a:xfrm>
          <a:off x="0" y="0"/>
          <a:ext cx="0" cy="0"/>
          <a:chOff x="0" y="0"/>
          <a:chExt cx="0" cy="0"/>
        </a:xfrm>
      </p:grpSpPr>
      <p:grpSp>
        <p:nvGrpSpPr>
          <p:cNvPr id="4893" name="Google Shape;4893;p98"/>
          <p:cNvGrpSpPr/>
          <p:nvPr/>
        </p:nvGrpSpPr>
        <p:grpSpPr>
          <a:xfrm>
            <a:off x="5780153" y="1859606"/>
            <a:ext cx="671400" cy="674856"/>
            <a:chOff x="5780148" y="1859605"/>
            <a:chExt cx="671400" cy="674856"/>
          </a:xfrm>
        </p:grpSpPr>
        <p:sp>
          <p:nvSpPr>
            <p:cNvPr id="4894" name="Google Shape;4894;p9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98"/>
          <p:cNvGrpSpPr/>
          <p:nvPr/>
        </p:nvGrpSpPr>
        <p:grpSpPr>
          <a:xfrm>
            <a:off x="716996" y="971307"/>
            <a:ext cx="845921" cy="690752"/>
            <a:chOff x="732428" y="1198513"/>
            <a:chExt cx="845921" cy="690752"/>
          </a:xfrm>
        </p:grpSpPr>
        <p:grpSp>
          <p:nvGrpSpPr>
            <p:cNvPr id="4899" name="Google Shape;4899;p98"/>
            <p:cNvGrpSpPr/>
            <p:nvPr/>
          </p:nvGrpSpPr>
          <p:grpSpPr>
            <a:xfrm>
              <a:off x="823030" y="1198513"/>
              <a:ext cx="755319" cy="690752"/>
              <a:chOff x="823030" y="1198513"/>
              <a:chExt cx="755319" cy="690752"/>
            </a:xfrm>
          </p:grpSpPr>
          <p:sp>
            <p:nvSpPr>
              <p:cNvPr id="4900" name="Google Shape;4900;p9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98"/>
            <p:cNvGrpSpPr/>
            <p:nvPr/>
          </p:nvGrpSpPr>
          <p:grpSpPr>
            <a:xfrm>
              <a:off x="732428" y="1239937"/>
              <a:ext cx="739912" cy="607886"/>
              <a:chOff x="732428" y="1239937"/>
              <a:chExt cx="739912" cy="607886"/>
            </a:xfrm>
          </p:grpSpPr>
          <p:sp>
            <p:nvSpPr>
              <p:cNvPr id="4903" name="Google Shape;4903;p9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98"/>
            <p:cNvGrpSpPr/>
            <p:nvPr/>
          </p:nvGrpSpPr>
          <p:grpSpPr>
            <a:xfrm>
              <a:off x="732428" y="1277018"/>
              <a:ext cx="702832" cy="533758"/>
              <a:chOff x="732428" y="1277018"/>
              <a:chExt cx="702832" cy="533758"/>
            </a:xfrm>
          </p:grpSpPr>
          <p:sp>
            <p:nvSpPr>
              <p:cNvPr id="4906" name="Google Shape;4906;p9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98"/>
            <p:cNvGrpSpPr/>
            <p:nvPr/>
          </p:nvGrpSpPr>
          <p:grpSpPr>
            <a:xfrm>
              <a:off x="931170" y="1306653"/>
              <a:ext cx="647179" cy="474455"/>
              <a:chOff x="931170" y="1306653"/>
              <a:chExt cx="647179" cy="474455"/>
            </a:xfrm>
          </p:grpSpPr>
          <p:sp>
            <p:nvSpPr>
              <p:cNvPr id="4909" name="Google Shape;4909;p9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9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98"/>
          <p:cNvGrpSpPr/>
          <p:nvPr/>
        </p:nvGrpSpPr>
        <p:grpSpPr>
          <a:xfrm>
            <a:off x="3948605" y="971313"/>
            <a:ext cx="634656" cy="699982"/>
            <a:chOff x="5985650" y="2860025"/>
            <a:chExt cx="1396075" cy="1539775"/>
          </a:xfrm>
        </p:grpSpPr>
        <p:sp>
          <p:nvSpPr>
            <p:cNvPr id="4913" name="Google Shape;4913;p9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98"/>
          <p:cNvGrpSpPr/>
          <p:nvPr/>
        </p:nvGrpSpPr>
        <p:grpSpPr>
          <a:xfrm>
            <a:off x="4704254" y="971307"/>
            <a:ext cx="725845" cy="699975"/>
            <a:chOff x="4249973" y="1201875"/>
            <a:chExt cx="1958568" cy="1888762"/>
          </a:xfrm>
        </p:grpSpPr>
        <p:sp>
          <p:nvSpPr>
            <p:cNvPr id="4946" name="Google Shape;4946;p9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7" name="Google Shape;4947;p98"/>
            <p:cNvGrpSpPr/>
            <p:nvPr/>
          </p:nvGrpSpPr>
          <p:grpSpPr>
            <a:xfrm>
              <a:off x="5853086" y="1789142"/>
              <a:ext cx="355454" cy="1048099"/>
              <a:chOff x="5576108" y="2016725"/>
              <a:chExt cx="565200" cy="1666560"/>
            </a:xfrm>
          </p:grpSpPr>
          <p:sp>
            <p:nvSpPr>
              <p:cNvPr id="4948" name="Google Shape;4948;p9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9" name="Google Shape;4949;p9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98"/>
            <p:cNvGrpSpPr/>
            <p:nvPr/>
          </p:nvGrpSpPr>
          <p:grpSpPr>
            <a:xfrm>
              <a:off x="4869455" y="2691676"/>
              <a:ext cx="1013897" cy="398961"/>
              <a:chOff x="4012057" y="3451825"/>
              <a:chExt cx="1612175" cy="634379"/>
            </a:xfrm>
          </p:grpSpPr>
          <p:sp>
            <p:nvSpPr>
              <p:cNvPr id="4951" name="Google Shape;4951;p9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2" name="Google Shape;4952;p9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98"/>
            <p:cNvGrpSpPr/>
            <p:nvPr/>
          </p:nvGrpSpPr>
          <p:grpSpPr>
            <a:xfrm>
              <a:off x="4276937" y="2155961"/>
              <a:ext cx="651965" cy="891358"/>
              <a:chOff x="3069908" y="2599997"/>
              <a:chExt cx="1036675" cy="1417328"/>
            </a:xfrm>
          </p:grpSpPr>
          <p:sp>
            <p:nvSpPr>
              <p:cNvPr id="4954" name="Google Shape;4954;p9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5" name="Google Shape;4955;p9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98"/>
            <p:cNvGrpSpPr/>
            <p:nvPr/>
          </p:nvGrpSpPr>
          <p:grpSpPr>
            <a:xfrm>
              <a:off x="5054918" y="1201875"/>
              <a:ext cx="999548" cy="602711"/>
              <a:chOff x="4306958" y="1082925"/>
              <a:chExt cx="1589359" cy="958358"/>
            </a:xfrm>
          </p:grpSpPr>
          <p:sp>
            <p:nvSpPr>
              <p:cNvPr id="4957" name="Google Shape;4957;p9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8" name="Google Shape;4958;p9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98"/>
            <p:cNvGrpSpPr/>
            <p:nvPr/>
          </p:nvGrpSpPr>
          <p:grpSpPr>
            <a:xfrm>
              <a:off x="4249973" y="1303451"/>
              <a:ext cx="799317" cy="841334"/>
              <a:chOff x="3027033" y="1244439"/>
              <a:chExt cx="1270977" cy="1337786"/>
            </a:xfrm>
          </p:grpSpPr>
          <p:sp>
            <p:nvSpPr>
              <p:cNvPr id="4960" name="Google Shape;4960;p9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1" name="Google Shape;4961;p9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2" name="Google Shape;4962;p98"/>
          <p:cNvGrpSpPr/>
          <p:nvPr/>
        </p:nvGrpSpPr>
        <p:grpSpPr>
          <a:xfrm>
            <a:off x="4057119" y="1858087"/>
            <a:ext cx="750769" cy="683784"/>
            <a:chOff x="4204684" y="2104422"/>
            <a:chExt cx="699822" cy="637382"/>
          </a:xfrm>
        </p:grpSpPr>
        <p:grpSp>
          <p:nvGrpSpPr>
            <p:cNvPr id="4963" name="Google Shape;4963;p98"/>
            <p:cNvGrpSpPr/>
            <p:nvPr/>
          </p:nvGrpSpPr>
          <p:grpSpPr>
            <a:xfrm>
              <a:off x="4204684" y="2430067"/>
              <a:ext cx="342957" cy="311738"/>
              <a:chOff x="4204684" y="2430067"/>
              <a:chExt cx="342957" cy="311738"/>
            </a:xfrm>
          </p:grpSpPr>
          <p:sp>
            <p:nvSpPr>
              <p:cNvPr id="4964" name="Google Shape;4964;p9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98"/>
            <p:cNvGrpSpPr/>
            <p:nvPr/>
          </p:nvGrpSpPr>
          <p:grpSpPr>
            <a:xfrm>
              <a:off x="4561586" y="2430067"/>
              <a:ext cx="342920" cy="311738"/>
              <a:chOff x="4561586" y="2430067"/>
              <a:chExt cx="342920" cy="311738"/>
            </a:xfrm>
          </p:grpSpPr>
          <p:sp>
            <p:nvSpPr>
              <p:cNvPr id="4967" name="Google Shape;4967;p9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98"/>
            <p:cNvGrpSpPr/>
            <p:nvPr/>
          </p:nvGrpSpPr>
          <p:grpSpPr>
            <a:xfrm>
              <a:off x="4561586" y="2104422"/>
              <a:ext cx="342920" cy="311738"/>
              <a:chOff x="4561586" y="2104422"/>
              <a:chExt cx="342920" cy="311738"/>
            </a:xfrm>
          </p:grpSpPr>
          <p:sp>
            <p:nvSpPr>
              <p:cNvPr id="4970" name="Google Shape;4970;p9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98"/>
            <p:cNvGrpSpPr/>
            <p:nvPr/>
          </p:nvGrpSpPr>
          <p:grpSpPr>
            <a:xfrm>
              <a:off x="4204684" y="2104422"/>
              <a:ext cx="342957" cy="311664"/>
              <a:chOff x="4204684" y="2104422"/>
              <a:chExt cx="342957" cy="311664"/>
            </a:xfrm>
          </p:grpSpPr>
          <p:sp>
            <p:nvSpPr>
              <p:cNvPr id="4973" name="Google Shape;4973;p9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98"/>
          <p:cNvGrpSpPr/>
          <p:nvPr/>
        </p:nvGrpSpPr>
        <p:grpSpPr>
          <a:xfrm>
            <a:off x="5521552" y="971301"/>
            <a:ext cx="660591" cy="688867"/>
            <a:chOff x="5830645" y="1267368"/>
            <a:chExt cx="530340" cy="553040"/>
          </a:xfrm>
        </p:grpSpPr>
        <p:sp>
          <p:nvSpPr>
            <p:cNvPr id="4976" name="Google Shape;4976;p9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7" name="Google Shape;4977;p98"/>
            <p:cNvGrpSpPr/>
            <p:nvPr/>
          </p:nvGrpSpPr>
          <p:grpSpPr>
            <a:xfrm>
              <a:off x="5830645" y="1267368"/>
              <a:ext cx="259743" cy="269909"/>
              <a:chOff x="5830645" y="1267368"/>
              <a:chExt cx="259743" cy="269909"/>
            </a:xfrm>
          </p:grpSpPr>
          <p:sp>
            <p:nvSpPr>
              <p:cNvPr id="4978" name="Google Shape;4978;p9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98"/>
            <p:cNvGrpSpPr/>
            <p:nvPr/>
          </p:nvGrpSpPr>
          <p:grpSpPr>
            <a:xfrm>
              <a:off x="6101293" y="1267368"/>
              <a:ext cx="259692" cy="269909"/>
              <a:chOff x="6101293" y="1267368"/>
              <a:chExt cx="259692" cy="269909"/>
            </a:xfrm>
          </p:grpSpPr>
          <p:sp>
            <p:nvSpPr>
              <p:cNvPr id="4981" name="Google Shape;4981;p9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98"/>
            <p:cNvGrpSpPr/>
            <p:nvPr/>
          </p:nvGrpSpPr>
          <p:grpSpPr>
            <a:xfrm>
              <a:off x="5830645" y="1550500"/>
              <a:ext cx="259692" cy="269909"/>
              <a:chOff x="5830645" y="1550500"/>
              <a:chExt cx="259692" cy="269909"/>
            </a:xfrm>
          </p:grpSpPr>
          <p:sp>
            <p:nvSpPr>
              <p:cNvPr id="4984" name="Google Shape;4984;p9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98"/>
            <p:cNvGrpSpPr/>
            <p:nvPr/>
          </p:nvGrpSpPr>
          <p:grpSpPr>
            <a:xfrm>
              <a:off x="6101293" y="1550500"/>
              <a:ext cx="259692" cy="269909"/>
              <a:chOff x="6101293" y="1550500"/>
              <a:chExt cx="259692" cy="269909"/>
            </a:xfrm>
          </p:grpSpPr>
          <p:sp>
            <p:nvSpPr>
              <p:cNvPr id="4987" name="Google Shape;4987;p9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98"/>
          <p:cNvGrpSpPr/>
          <p:nvPr/>
        </p:nvGrpSpPr>
        <p:grpSpPr>
          <a:xfrm>
            <a:off x="723705" y="1861761"/>
            <a:ext cx="697154" cy="679574"/>
            <a:chOff x="2679875" y="2361475"/>
            <a:chExt cx="780425" cy="760575"/>
          </a:xfrm>
        </p:grpSpPr>
        <p:sp>
          <p:nvSpPr>
            <p:cNvPr id="4990" name="Google Shape;4990;p9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98"/>
          <p:cNvGrpSpPr/>
          <p:nvPr/>
        </p:nvGrpSpPr>
        <p:grpSpPr>
          <a:xfrm>
            <a:off x="3122864" y="971353"/>
            <a:ext cx="735829" cy="684547"/>
            <a:chOff x="3351965" y="1148808"/>
            <a:chExt cx="750770" cy="698375"/>
          </a:xfrm>
        </p:grpSpPr>
        <p:grpSp>
          <p:nvGrpSpPr>
            <p:cNvPr id="4997" name="Google Shape;4997;p98"/>
            <p:cNvGrpSpPr/>
            <p:nvPr/>
          </p:nvGrpSpPr>
          <p:grpSpPr>
            <a:xfrm>
              <a:off x="3586796" y="1148808"/>
              <a:ext cx="294857" cy="286830"/>
              <a:chOff x="3750225" y="1774000"/>
              <a:chExt cx="149575" cy="145525"/>
            </a:xfrm>
          </p:grpSpPr>
          <p:sp>
            <p:nvSpPr>
              <p:cNvPr id="4998" name="Google Shape;4998;p9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98"/>
            <p:cNvGrpSpPr/>
            <p:nvPr/>
          </p:nvGrpSpPr>
          <p:grpSpPr>
            <a:xfrm>
              <a:off x="3779245" y="1375768"/>
              <a:ext cx="323490" cy="286978"/>
              <a:chOff x="3847850" y="1889150"/>
              <a:chExt cx="164100" cy="145600"/>
            </a:xfrm>
          </p:grpSpPr>
          <p:sp>
            <p:nvSpPr>
              <p:cNvPr id="5001" name="Google Shape;5001;p9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98"/>
            <p:cNvGrpSpPr/>
            <p:nvPr/>
          </p:nvGrpSpPr>
          <p:grpSpPr>
            <a:xfrm>
              <a:off x="3351965" y="1330435"/>
              <a:ext cx="295449" cy="285401"/>
              <a:chOff x="3631100" y="1866150"/>
              <a:chExt cx="149875" cy="144800"/>
            </a:xfrm>
          </p:grpSpPr>
          <p:sp>
            <p:nvSpPr>
              <p:cNvPr id="5004" name="Google Shape;5004;p9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98"/>
            <p:cNvGrpSpPr/>
            <p:nvPr/>
          </p:nvGrpSpPr>
          <p:grpSpPr>
            <a:xfrm>
              <a:off x="3548208" y="1560352"/>
              <a:ext cx="294808" cy="286830"/>
              <a:chOff x="3730650" y="1982800"/>
              <a:chExt cx="149550" cy="145525"/>
            </a:xfrm>
          </p:grpSpPr>
          <p:sp>
            <p:nvSpPr>
              <p:cNvPr id="5007" name="Google Shape;5007;p9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98"/>
          <p:cNvGrpSpPr/>
          <p:nvPr/>
        </p:nvGrpSpPr>
        <p:grpSpPr>
          <a:xfrm>
            <a:off x="7624517" y="971307"/>
            <a:ext cx="804565" cy="677795"/>
            <a:chOff x="7636443" y="1204988"/>
            <a:chExt cx="804565" cy="677795"/>
          </a:xfrm>
        </p:grpSpPr>
        <p:grpSp>
          <p:nvGrpSpPr>
            <p:cNvPr id="5010" name="Google Shape;5010;p98"/>
            <p:cNvGrpSpPr/>
            <p:nvPr/>
          </p:nvGrpSpPr>
          <p:grpSpPr>
            <a:xfrm>
              <a:off x="7636443" y="1509705"/>
              <a:ext cx="804565" cy="373078"/>
              <a:chOff x="7636443" y="1509705"/>
              <a:chExt cx="804565" cy="373078"/>
            </a:xfrm>
          </p:grpSpPr>
          <p:sp>
            <p:nvSpPr>
              <p:cNvPr id="5011" name="Google Shape;5011;p9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98"/>
            <p:cNvGrpSpPr/>
            <p:nvPr/>
          </p:nvGrpSpPr>
          <p:grpSpPr>
            <a:xfrm>
              <a:off x="7636443" y="1408133"/>
              <a:ext cx="804565" cy="373078"/>
              <a:chOff x="7636443" y="1408133"/>
              <a:chExt cx="804565" cy="373078"/>
            </a:xfrm>
          </p:grpSpPr>
          <p:sp>
            <p:nvSpPr>
              <p:cNvPr id="5014" name="Google Shape;5014;p9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98"/>
            <p:cNvGrpSpPr/>
            <p:nvPr/>
          </p:nvGrpSpPr>
          <p:grpSpPr>
            <a:xfrm>
              <a:off x="7636443" y="1306560"/>
              <a:ext cx="804565" cy="373078"/>
              <a:chOff x="7636443" y="1306560"/>
              <a:chExt cx="804565" cy="373078"/>
            </a:xfrm>
          </p:grpSpPr>
          <p:sp>
            <p:nvSpPr>
              <p:cNvPr id="5017" name="Google Shape;5017;p9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98"/>
            <p:cNvGrpSpPr/>
            <p:nvPr/>
          </p:nvGrpSpPr>
          <p:grpSpPr>
            <a:xfrm>
              <a:off x="7636443" y="1204988"/>
              <a:ext cx="804565" cy="373078"/>
              <a:chOff x="7636443" y="1204988"/>
              <a:chExt cx="804565" cy="373078"/>
            </a:xfrm>
          </p:grpSpPr>
          <p:sp>
            <p:nvSpPr>
              <p:cNvPr id="5020" name="Google Shape;5020;p9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2" name="Google Shape;5022;p98"/>
          <p:cNvGrpSpPr/>
          <p:nvPr/>
        </p:nvGrpSpPr>
        <p:grpSpPr>
          <a:xfrm>
            <a:off x="4963363" y="1878721"/>
            <a:ext cx="661339" cy="661188"/>
            <a:chOff x="3990000" y="975400"/>
            <a:chExt cx="3934200" cy="3933300"/>
          </a:xfrm>
        </p:grpSpPr>
        <p:sp>
          <p:nvSpPr>
            <p:cNvPr id="5023" name="Google Shape;5023;p9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98"/>
          <p:cNvGrpSpPr/>
          <p:nvPr/>
        </p:nvGrpSpPr>
        <p:grpSpPr>
          <a:xfrm>
            <a:off x="6607011" y="1857359"/>
            <a:ext cx="868881" cy="684241"/>
            <a:chOff x="6598259" y="2078634"/>
            <a:chExt cx="868881" cy="684241"/>
          </a:xfrm>
        </p:grpSpPr>
        <p:sp>
          <p:nvSpPr>
            <p:cNvPr id="5028" name="Google Shape;5028;p9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98"/>
            <p:cNvGrpSpPr/>
            <p:nvPr/>
          </p:nvGrpSpPr>
          <p:grpSpPr>
            <a:xfrm>
              <a:off x="6808175" y="2078634"/>
              <a:ext cx="452229" cy="684241"/>
              <a:chOff x="6808175" y="2078634"/>
              <a:chExt cx="452229" cy="684241"/>
            </a:xfrm>
          </p:grpSpPr>
          <p:sp>
            <p:nvSpPr>
              <p:cNvPr id="5035" name="Google Shape;5035;p9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98"/>
              <p:cNvGrpSpPr/>
              <p:nvPr/>
            </p:nvGrpSpPr>
            <p:grpSpPr>
              <a:xfrm>
                <a:off x="6821586" y="2078634"/>
                <a:ext cx="426871" cy="684241"/>
                <a:chOff x="6821586" y="2078634"/>
                <a:chExt cx="426871" cy="684241"/>
              </a:xfrm>
            </p:grpSpPr>
            <p:grpSp>
              <p:nvGrpSpPr>
                <p:cNvPr id="5042" name="Google Shape;5042;p98"/>
                <p:cNvGrpSpPr/>
                <p:nvPr/>
              </p:nvGrpSpPr>
              <p:grpSpPr>
                <a:xfrm>
                  <a:off x="6821586" y="2078634"/>
                  <a:ext cx="426871" cy="684241"/>
                  <a:chOff x="6821586" y="2078634"/>
                  <a:chExt cx="426871" cy="684241"/>
                </a:xfrm>
              </p:grpSpPr>
              <p:sp>
                <p:nvSpPr>
                  <p:cNvPr id="5043" name="Google Shape;5043;p9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9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9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8" name="Google Shape;5068;p98"/>
          <p:cNvGrpSpPr/>
          <p:nvPr/>
        </p:nvGrpSpPr>
        <p:grpSpPr>
          <a:xfrm>
            <a:off x="716994" y="3531369"/>
            <a:ext cx="1340789" cy="640830"/>
            <a:chOff x="238125" y="1151100"/>
            <a:chExt cx="7139450" cy="3412300"/>
          </a:xfrm>
        </p:grpSpPr>
        <p:sp>
          <p:nvSpPr>
            <p:cNvPr id="5069" name="Google Shape;5069;p9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9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98"/>
          <p:cNvGrpSpPr/>
          <p:nvPr/>
        </p:nvGrpSpPr>
        <p:grpSpPr>
          <a:xfrm>
            <a:off x="5584217" y="2734650"/>
            <a:ext cx="985357" cy="585764"/>
            <a:chOff x="5145061" y="2881789"/>
            <a:chExt cx="1107641" cy="658458"/>
          </a:xfrm>
        </p:grpSpPr>
        <p:grpSp>
          <p:nvGrpSpPr>
            <p:cNvPr id="5082" name="Google Shape;5082;p98"/>
            <p:cNvGrpSpPr/>
            <p:nvPr/>
          </p:nvGrpSpPr>
          <p:grpSpPr>
            <a:xfrm>
              <a:off x="5722989" y="3244587"/>
              <a:ext cx="529713" cy="295659"/>
              <a:chOff x="5722989" y="3244587"/>
              <a:chExt cx="529713" cy="295659"/>
            </a:xfrm>
          </p:grpSpPr>
          <p:sp>
            <p:nvSpPr>
              <p:cNvPr id="5083" name="Google Shape;5083;p9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4" name="Google Shape;5084;p9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5" name="Google Shape;5085;p98"/>
            <p:cNvGrpSpPr/>
            <p:nvPr/>
          </p:nvGrpSpPr>
          <p:grpSpPr>
            <a:xfrm>
              <a:off x="5145061" y="3244587"/>
              <a:ext cx="536807" cy="295659"/>
              <a:chOff x="5145061" y="3244587"/>
              <a:chExt cx="536807" cy="295659"/>
            </a:xfrm>
          </p:grpSpPr>
          <p:sp>
            <p:nvSpPr>
              <p:cNvPr id="5086" name="Google Shape;5086;p9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7" name="Google Shape;5087;p9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8" name="Google Shape;5088;p98"/>
            <p:cNvGrpSpPr/>
            <p:nvPr/>
          </p:nvGrpSpPr>
          <p:grpSpPr>
            <a:xfrm>
              <a:off x="5341327" y="2898245"/>
              <a:ext cx="532309" cy="614891"/>
              <a:chOff x="5341327" y="2898245"/>
              <a:chExt cx="532309" cy="614891"/>
            </a:xfrm>
          </p:grpSpPr>
          <p:sp>
            <p:nvSpPr>
              <p:cNvPr id="5089" name="Google Shape;5089;p9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0" name="Google Shape;5090;p9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1" name="Google Shape;5091;p98"/>
            <p:cNvGrpSpPr/>
            <p:nvPr/>
          </p:nvGrpSpPr>
          <p:grpSpPr>
            <a:xfrm>
              <a:off x="5532290" y="2881789"/>
              <a:ext cx="620516" cy="305456"/>
              <a:chOff x="5532290" y="2881789"/>
              <a:chExt cx="620516" cy="305456"/>
            </a:xfrm>
          </p:grpSpPr>
          <p:sp>
            <p:nvSpPr>
              <p:cNvPr id="5092" name="Google Shape;5092;p9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3" name="Google Shape;5093;p9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94" name="Google Shape;5094;p98"/>
          <p:cNvGrpSpPr/>
          <p:nvPr/>
        </p:nvGrpSpPr>
        <p:grpSpPr>
          <a:xfrm>
            <a:off x="8163140" y="3526708"/>
            <a:ext cx="269068" cy="645491"/>
            <a:chOff x="7026852" y="3311869"/>
            <a:chExt cx="434331" cy="1041954"/>
          </a:xfrm>
        </p:grpSpPr>
        <p:sp>
          <p:nvSpPr>
            <p:cNvPr id="5095" name="Google Shape;5095;p9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98"/>
          <p:cNvGrpSpPr/>
          <p:nvPr/>
        </p:nvGrpSpPr>
        <p:grpSpPr>
          <a:xfrm>
            <a:off x="6179721" y="3565945"/>
            <a:ext cx="293882" cy="293836"/>
            <a:chOff x="4873519" y="3311869"/>
            <a:chExt cx="499374" cy="499296"/>
          </a:xfrm>
        </p:grpSpPr>
        <p:sp>
          <p:nvSpPr>
            <p:cNvPr id="5099" name="Google Shape;5099;p9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98"/>
          <p:cNvGrpSpPr/>
          <p:nvPr/>
        </p:nvGrpSpPr>
        <p:grpSpPr>
          <a:xfrm>
            <a:off x="6179721" y="3878317"/>
            <a:ext cx="293882" cy="293882"/>
            <a:chOff x="4873519" y="3875839"/>
            <a:chExt cx="499374" cy="499374"/>
          </a:xfrm>
        </p:grpSpPr>
        <p:sp>
          <p:nvSpPr>
            <p:cNvPr id="5102" name="Google Shape;5102;p9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98"/>
          <p:cNvGrpSpPr/>
          <p:nvPr/>
        </p:nvGrpSpPr>
        <p:grpSpPr>
          <a:xfrm>
            <a:off x="2410248" y="1850269"/>
            <a:ext cx="698104" cy="698208"/>
            <a:chOff x="2565073" y="2075876"/>
            <a:chExt cx="672482" cy="672518"/>
          </a:xfrm>
        </p:grpSpPr>
        <p:sp>
          <p:nvSpPr>
            <p:cNvPr id="5105" name="Google Shape;5105;p9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98"/>
          <p:cNvGrpSpPr/>
          <p:nvPr/>
        </p:nvGrpSpPr>
        <p:grpSpPr>
          <a:xfrm>
            <a:off x="5633660" y="3534870"/>
            <a:ext cx="438354" cy="637329"/>
            <a:chOff x="1697726" y="3244179"/>
            <a:chExt cx="788124" cy="1146069"/>
          </a:xfrm>
        </p:grpSpPr>
        <p:sp>
          <p:nvSpPr>
            <p:cNvPr id="5112" name="Google Shape;5112;p9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9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98"/>
          <p:cNvGrpSpPr/>
          <p:nvPr/>
        </p:nvGrpSpPr>
        <p:grpSpPr>
          <a:xfrm>
            <a:off x="7634874" y="1863232"/>
            <a:ext cx="799565" cy="670282"/>
            <a:chOff x="7617850" y="2063282"/>
            <a:chExt cx="799565" cy="670282"/>
          </a:xfrm>
        </p:grpSpPr>
        <p:cxnSp>
          <p:nvCxnSpPr>
            <p:cNvPr id="5116" name="Google Shape;5116;p9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7" name="Google Shape;5117;p9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8" name="Google Shape;5118;p9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9" name="Google Shape;5119;p9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0" name="Google Shape;5120;p9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21" name="Google Shape;5121;p9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22" name="Google Shape;5122;p98"/>
            <p:cNvGrpSpPr/>
            <p:nvPr/>
          </p:nvGrpSpPr>
          <p:grpSpPr>
            <a:xfrm>
              <a:off x="7734309" y="2063282"/>
              <a:ext cx="570957" cy="620095"/>
              <a:chOff x="7734309" y="2063282"/>
              <a:chExt cx="570957" cy="620095"/>
            </a:xfrm>
          </p:grpSpPr>
          <p:grpSp>
            <p:nvGrpSpPr>
              <p:cNvPr id="5123" name="Google Shape;5123;p98"/>
              <p:cNvGrpSpPr/>
              <p:nvPr/>
            </p:nvGrpSpPr>
            <p:grpSpPr>
              <a:xfrm>
                <a:off x="8031573" y="2063282"/>
                <a:ext cx="273693" cy="620095"/>
                <a:chOff x="8031573" y="2063282"/>
                <a:chExt cx="273693" cy="620095"/>
              </a:xfrm>
            </p:grpSpPr>
            <p:sp>
              <p:nvSpPr>
                <p:cNvPr id="5124" name="Google Shape;5124;p9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98"/>
              <p:cNvGrpSpPr/>
              <p:nvPr/>
            </p:nvGrpSpPr>
            <p:grpSpPr>
              <a:xfrm flipH="1">
                <a:off x="7734309" y="2063282"/>
                <a:ext cx="273693" cy="620095"/>
                <a:chOff x="8031573" y="2063282"/>
                <a:chExt cx="273693" cy="620095"/>
              </a:xfrm>
            </p:grpSpPr>
            <p:sp>
              <p:nvSpPr>
                <p:cNvPr id="5129" name="Google Shape;5129;p9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33" name="Google Shape;5133;p9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98"/>
          <p:cNvGrpSpPr/>
          <p:nvPr/>
        </p:nvGrpSpPr>
        <p:grpSpPr>
          <a:xfrm>
            <a:off x="7821480" y="2716716"/>
            <a:ext cx="602567" cy="601884"/>
            <a:chOff x="1186975" y="238125"/>
            <a:chExt cx="5244275" cy="5238325"/>
          </a:xfrm>
        </p:grpSpPr>
        <p:sp>
          <p:nvSpPr>
            <p:cNvPr id="5136" name="Google Shape;5136;p9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98"/>
          <p:cNvGrpSpPr/>
          <p:nvPr/>
        </p:nvGrpSpPr>
        <p:grpSpPr>
          <a:xfrm>
            <a:off x="3264218" y="1856199"/>
            <a:ext cx="651848" cy="687338"/>
            <a:chOff x="3400515" y="2056248"/>
            <a:chExt cx="698134" cy="735987"/>
          </a:xfrm>
        </p:grpSpPr>
        <p:grpSp>
          <p:nvGrpSpPr>
            <p:cNvPr id="5141" name="Google Shape;5141;p98"/>
            <p:cNvGrpSpPr/>
            <p:nvPr/>
          </p:nvGrpSpPr>
          <p:grpSpPr>
            <a:xfrm>
              <a:off x="3400515" y="2283913"/>
              <a:ext cx="312919" cy="219900"/>
              <a:chOff x="3400515" y="2283913"/>
              <a:chExt cx="312919" cy="219900"/>
            </a:xfrm>
          </p:grpSpPr>
          <p:sp>
            <p:nvSpPr>
              <p:cNvPr id="5142" name="Google Shape;5142;p9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3" name="Google Shape;5143;p9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44" name="Google Shape;5144;p98"/>
            <p:cNvGrpSpPr/>
            <p:nvPr/>
          </p:nvGrpSpPr>
          <p:grpSpPr>
            <a:xfrm>
              <a:off x="3547823" y="2461089"/>
              <a:ext cx="219900" cy="331146"/>
              <a:chOff x="3547823" y="2461089"/>
              <a:chExt cx="219900" cy="331146"/>
            </a:xfrm>
          </p:grpSpPr>
          <p:sp>
            <p:nvSpPr>
              <p:cNvPr id="5145" name="Google Shape;5145;p9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6" name="Google Shape;5146;p9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47" name="Google Shape;5147;p98"/>
            <p:cNvGrpSpPr/>
            <p:nvPr/>
          </p:nvGrpSpPr>
          <p:grpSpPr>
            <a:xfrm>
              <a:off x="3734138" y="2461089"/>
              <a:ext cx="219900" cy="331146"/>
              <a:chOff x="3734138" y="2461089"/>
              <a:chExt cx="219900" cy="331146"/>
            </a:xfrm>
          </p:grpSpPr>
          <p:sp>
            <p:nvSpPr>
              <p:cNvPr id="5148" name="Google Shape;5148;p9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9" name="Google Shape;5149;p9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50" name="Google Shape;5150;p98"/>
            <p:cNvGrpSpPr/>
            <p:nvPr/>
          </p:nvGrpSpPr>
          <p:grpSpPr>
            <a:xfrm>
              <a:off x="3787560" y="2281742"/>
              <a:ext cx="311089" cy="219900"/>
              <a:chOff x="3787560" y="2281742"/>
              <a:chExt cx="311089" cy="219900"/>
            </a:xfrm>
          </p:grpSpPr>
          <p:sp>
            <p:nvSpPr>
              <p:cNvPr id="5151" name="Google Shape;5151;p9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2" name="Google Shape;5152;p9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53" name="Google Shape;5153;p98"/>
            <p:cNvGrpSpPr/>
            <p:nvPr/>
          </p:nvGrpSpPr>
          <p:grpSpPr>
            <a:xfrm>
              <a:off x="3637290" y="2056248"/>
              <a:ext cx="219900" cy="330736"/>
              <a:chOff x="3637290" y="2056248"/>
              <a:chExt cx="219900" cy="330736"/>
            </a:xfrm>
          </p:grpSpPr>
          <p:sp>
            <p:nvSpPr>
              <p:cNvPr id="5154" name="Google Shape;5154;p9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55" name="Google Shape;5155;p9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56" name="Google Shape;5156;p98"/>
          <p:cNvGrpSpPr/>
          <p:nvPr/>
        </p:nvGrpSpPr>
        <p:grpSpPr>
          <a:xfrm>
            <a:off x="2555923" y="2726206"/>
            <a:ext cx="1268144" cy="592394"/>
            <a:chOff x="238125" y="1188750"/>
            <a:chExt cx="7140450" cy="3335550"/>
          </a:xfrm>
        </p:grpSpPr>
        <p:sp>
          <p:nvSpPr>
            <p:cNvPr id="5157" name="Google Shape;5157;p9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98"/>
          <p:cNvGrpSpPr/>
          <p:nvPr/>
        </p:nvGrpSpPr>
        <p:grpSpPr>
          <a:xfrm>
            <a:off x="6663824" y="2728360"/>
            <a:ext cx="1053944" cy="590147"/>
            <a:chOff x="238125" y="1335475"/>
            <a:chExt cx="5418735" cy="3034175"/>
          </a:xfrm>
        </p:grpSpPr>
        <p:sp>
          <p:nvSpPr>
            <p:cNvPr id="5163" name="Google Shape;5163;p9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98"/>
          <p:cNvGrpSpPr/>
          <p:nvPr/>
        </p:nvGrpSpPr>
        <p:grpSpPr>
          <a:xfrm>
            <a:off x="4094633" y="3533260"/>
            <a:ext cx="1268207" cy="638939"/>
            <a:chOff x="3967651" y="3645904"/>
            <a:chExt cx="1479304" cy="745292"/>
          </a:xfrm>
        </p:grpSpPr>
        <p:grpSp>
          <p:nvGrpSpPr>
            <p:cNvPr id="5167" name="Google Shape;5167;p98"/>
            <p:cNvGrpSpPr/>
            <p:nvPr/>
          </p:nvGrpSpPr>
          <p:grpSpPr>
            <a:xfrm>
              <a:off x="3967651" y="4009026"/>
              <a:ext cx="1479304" cy="382170"/>
              <a:chOff x="3967651" y="4009026"/>
              <a:chExt cx="1479304" cy="382170"/>
            </a:xfrm>
          </p:grpSpPr>
          <p:grpSp>
            <p:nvGrpSpPr>
              <p:cNvPr id="5168" name="Google Shape;5168;p98"/>
              <p:cNvGrpSpPr/>
              <p:nvPr/>
            </p:nvGrpSpPr>
            <p:grpSpPr>
              <a:xfrm>
                <a:off x="4892216" y="4195630"/>
                <a:ext cx="554739" cy="195566"/>
                <a:chOff x="3604375" y="4892160"/>
                <a:chExt cx="1651500" cy="582215"/>
              </a:xfrm>
            </p:grpSpPr>
            <p:sp>
              <p:nvSpPr>
                <p:cNvPr id="5169" name="Google Shape;5169;p9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98"/>
              <p:cNvGrpSpPr/>
              <p:nvPr/>
            </p:nvGrpSpPr>
            <p:grpSpPr>
              <a:xfrm>
                <a:off x="3967651" y="4146303"/>
                <a:ext cx="579402" cy="244893"/>
                <a:chOff x="851875" y="4745310"/>
                <a:chExt cx="1724925" cy="729065"/>
              </a:xfrm>
            </p:grpSpPr>
            <p:sp>
              <p:nvSpPr>
                <p:cNvPr id="5172" name="Google Shape;5172;p9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98"/>
              <p:cNvGrpSpPr/>
              <p:nvPr/>
            </p:nvGrpSpPr>
            <p:grpSpPr>
              <a:xfrm>
                <a:off x="4460753" y="4009026"/>
                <a:ext cx="493110" cy="382170"/>
                <a:chOff x="2319875" y="4336625"/>
                <a:chExt cx="1468025" cy="1137750"/>
              </a:xfrm>
            </p:grpSpPr>
            <p:sp>
              <p:nvSpPr>
                <p:cNvPr id="5175" name="Google Shape;5175;p9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7" name="Google Shape;5177;p98"/>
            <p:cNvGrpSpPr/>
            <p:nvPr/>
          </p:nvGrpSpPr>
          <p:grpSpPr>
            <a:xfrm>
              <a:off x="4479443" y="3645904"/>
              <a:ext cx="455965" cy="388789"/>
              <a:chOff x="2957425" y="238100"/>
              <a:chExt cx="1910200" cy="1628775"/>
            </a:xfrm>
          </p:grpSpPr>
          <p:sp>
            <p:nvSpPr>
              <p:cNvPr id="5178" name="Google Shape;5178;p9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8" name="Google Shape;5188;p98"/>
          <p:cNvGrpSpPr/>
          <p:nvPr/>
        </p:nvGrpSpPr>
        <p:grpSpPr>
          <a:xfrm>
            <a:off x="2480746" y="3534460"/>
            <a:ext cx="1243128" cy="637739"/>
            <a:chOff x="2496310" y="3693351"/>
            <a:chExt cx="1342906" cy="688926"/>
          </a:xfrm>
        </p:grpSpPr>
        <p:grpSp>
          <p:nvGrpSpPr>
            <p:cNvPr id="5189" name="Google Shape;5189;p98"/>
            <p:cNvGrpSpPr/>
            <p:nvPr/>
          </p:nvGrpSpPr>
          <p:grpSpPr>
            <a:xfrm>
              <a:off x="2496310" y="3693351"/>
              <a:ext cx="1342906" cy="688875"/>
              <a:chOff x="2496310" y="3693351"/>
              <a:chExt cx="1342906" cy="688875"/>
            </a:xfrm>
          </p:grpSpPr>
          <p:sp>
            <p:nvSpPr>
              <p:cNvPr id="5190" name="Google Shape;5190;p9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6" name="Google Shape;5196;p98"/>
              <p:cNvCxnSpPr>
                <a:stCxn id="519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97" name="Google Shape;5197;p98"/>
              <p:cNvCxnSpPr>
                <a:stCxn id="519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98" name="Google Shape;5198;p98"/>
              <p:cNvCxnSpPr>
                <a:stCxn id="519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99" name="Google Shape;5199;p98"/>
              <p:cNvCxnSpPr>
                <a:stCxn id="519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00" name="Google Shape;5200;p98"/>
              <p:cNvCxnSpPr>
                <a:stCxn id="519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01" name="Google Shape;5201;p98"/>
            <p:cNvGrpSpPr/>
            <p:nvPr/>
          </p:nvGrpSpPr>
          <p:grpSpPr>
            <a:xfrm>
              <a:off x="2675275" y="3930557"/>
              <a:ext cx="1003306" cy="451719"/>
              <a:chOff x="2675275" y="4174282"/>
              <a:chExt cx="1003306" cy="451719"/>
            </a:xfrm>
          </p:grpSpPr>
          <p:sp>
            <p:nvSpPr>
              <p:cNvPr id="5202" name="Google Shape;5202;p9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98"/>
          <p:cNvGrpSpPr/>
          <p:nvPr/>
        </p:nvGrpSpPr>
        <p:grpSpPr>
          <a:xfrm>
            <a:off x="1654417" y="971307"/>
            <a:ext cx="574511" cy="874709"/>
            <a:chOff x="1715404" y="1112080"/>
            <a:chExt cx="642270" cy="977984"/>
          </a:xfrm>
        </p:grpSpPr>
        <p:grpSp>
          <p:nvGrpSpPr>
            <p:cNvPr id="5206" name="Google Shape;5206;p98"/>
            <p:cNvGrpSpPr/>
            <p:nvPr/>
          </p:nvGrpSpPr>
          <p:grpSpPr>
            <a:xfrm>
              <a:off x="1715404" y="1112080"/>
              <a:ext cx="642270" cy="977984"/>
              <a:chOff x="1715404" y="1112080"/>
              <a:chExt cx="642270" cy="977984"/>
            </a:xfrm>
          </p:grpSpPr>
          <p:sp>
            <p:nvSpPr>
              <p:cNvPr id="5207" name="Google Shape;5207;p9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98"/>
            <p:cNvGrpSpPr/>
            <p:nvPr/>
          </p:nvGrpSpPr>
          <p:grpSpPr>
            <a:xfrm>
              <a:off x="1768927" y="1165603"/>
              <a:ext cx="535225" cy="851367"/>
              <a:chOff x="1768927" y="1165603"/>
              <a:chExt cx="535225" cy="851367"/>
            </a:xfrm>
          </p:grpSpPr>
          <p:sp>
            <p:nvSpPr>
              <p:cNvPr id="5210" name="Google Shape;5210;p9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98"/>
            <p:cNvGrpSpPr/>
            <p:nvPr/>
          </p:nvGrpSpPr>
          <p:grpSpPr>
            <a:xfrm>
              <a:off x="1822449" y="1219125"/>
              <a:ext cx="428180" cy="718859"/>
              <a:chOff x="1822449" y="1219125"/>
              <a:chExt cx="428180" cy="718859"/>
            </a:xfrm>
          </p:grpSpPr>
          <p:sp>
            <p:nvSpPr>
              <p:cNvPr id="5213" name="Google Shape;5213;p9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98"/>
            <p:cNvGrpSpPr/>
            <p:nvPr/>
          </p:nvGrpSpPr>
          <p:grpSpPr>
            <a:xfrm>
              <a:off x="1875972" y="1272648"/>
              <a:ext cx="321135" cy="586939"/>
              <a:chOff x="1875972" y="1272648"/>
              <a:chExt cx="321135" cy="586939"/>
            </a:xfrm>
          </p:grpSpPr>
          <p:sp>
            <p:nvSpPr>
              <p:cNvPr id="5216" name="Google Shape;5216;p9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8" name="Google Shape;5218;p98"/>
          <p:cNvGrpSpPr/>
          <p:nvPr/>
        </p:nvGrpSpPr>
        <p:grpSpPr>
          <a:xfrm>
            <a:off x="7761578" y="3528028"/>
            <a:ext cx="293855" cy="644170"/>
            <a:chOff x="241025" y="3151575"/>
            <a:chExt cx="293855" cy="644170"/>
          </a:xfrm>
        </p:grpSpPr>
        <p:sp>
          <p:nvSpPr>
            <p:cNvPr id="5219" name="Google Shape;5219;p9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98"/>
          <p:cNvGrpSpPr/>
          <p:nvPr/>
        </p:nvGrpSpPr>
        <p:grpSpPr>
          <a:xfrm>
            <a:off x="709562" y="2728028"/>
            <a:ext cx="1779649" cy="591620"/>
            <a:chOff x="246070" y="1983375"/>
            <a:chExt cx="1855347" cy="616849"/>
          </a:xfrm>
        </p:grpSpPr>
        <p:sp>
          <p:nvSpPr>
            <p:cNvPr id="5222" name="Google Shape;5222;p9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98"/>
          <p:cNvGrpSpPr/>
          <p:nvPr/>
        </p:nvGrpSpPr>
        <p:grpSpPr>
          <a:xfrm>
            <a:off x="2320428" y="971307"/>
            <a:ext cx="711055" cy="745993"/>
            <a:chOff x="2496269" y="1171698"/>
            <a:chExt cx="761953" cy="799392"/>
          </a:xfrm>
        </p:grpSpPr>
        <p:grpSp>
          <p:nvGrpSpPr>
            <p:cNvPr id="5232" name="Google Shape;5232;p98"/>
            <p:cNvGrpSpPr/>
            <p:nvPr/>
          </p:nvGrpSpPr>
          <p:grpSpPr>
            <a:xfrm>
              <a:off x="2496269" y="1171698"/>
              <a:ext cx="761953" cy="723022"/>
              <a:chOff x="2496269" y="1171698"/>
              <a:chExt cx="761953" cy="723022"/>
            </a:xfrm>
          </p:grpSpPr>
          <p:sp>
            <p:nvSpPr>
              <p:cNvPr id="5233" name="Google Shape;5233;p9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98"/>
              <p:cNvGrpSpPr/>
              <p:nvPr/>
            </p:nvGrpSpPr>
            <p:grpSpPr>
              <a:xfrm>
                <a:off x="2496269" y="1171698"/>
                <a:ext cx="761953" cy="723022"/>
                <a:chOff x="2496269" y="1120652"/>
                <a:chExt cx="761953" cy="723022"/>
              </a:xfrm>
            </p:grpSpPr>
            <p:grpSp>
              <p:nvGrpSpPr>
                <p:cNvPr id="5236" name="Google Shape;5236;p98"/>
                <p:cNvGrpSpPr/>
                <p:nvPr/>
              </p:nvGrpSpPr>
              <p:grpSpPr>
                <a:xfrm>
                  <a:off x="2496269" y="1120652"/>
                  <a:ext cx="761953" cy="723022"/>
                  <a:chOff x="2496269" y="1120652"/>
                  <a:chExt cx="761953" cy="723022"/>
                </a:xfrm>
              </p:grpSpPr>
              <p:grpSp>
                <p:nvGrpSpPr>
                  <p:cNvPr id="5237" name="Google Shape;5237;p98"/>
                  <p:cNvGrpSpPr/>
                  <p:nvPr/>
                </p:nvGrpSpPr>
                <p:grpSpPr>
                  <a:xfrm>
                    <a:off x="2496269" y="1304589"/>
                    <a:ext cx="407089" cy="305057"/>
                    <a:chOff x="2496269" y="1304589"/>
                    <a:chExt cx="407089" cy="305057"/>
                  </a:xfrm>
                </p:grpSpPr>
                <p:sp>
                  <p:nvSpPr>
                    <p:cNvPr id="5238" name="Google Shape;5238;p9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98"/>
                  <p:cNvGrpSpPr/>
                  <p:nvPr/>
                </p:nvGrpSpPr>
                <p:grpSpPr>
                  <a:xfrm>
                    <a:off x="2586468" y="1493376"/>
                    <a:ext cx="358850" cy="349656"/>
                    <a:chOff x="2586468" y="1493376"/>
                    <a:chExt cx="358850" cy="349656"/>
                  </a:xfrm>
                </p:grpSpPr>
                <p:sp>
                  <p:nvSpPr>
                    <p:cNvPr id="5241" name="Google Shape;5241;p9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98"/>
                  <p:cNvGrpSpPr/>
                  <p:nvPr/>
                </p:nvGrpSpPr>
                <p:grpSpPr>
                  <a:xfrm>
                    <a:off x="2807939" y="1494024"/>
                    <a:ext cx="358857" cy="349650"/>
                    <a:chOff x="2807939" y="1494024"/>
                    <a:chExt cx="358857" cy="349650"/>
                  </a:xfrm>
                </p:grpSpPr>
                <p:sp>
                  <p:nvSpPr>
                    <p:cNvPr id="5244" name="Google Shape;5244;p9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98"/>
                  <p:cNvGrpSpPr/>
                  <p:nvPr/>
                </p:nvGrpSpPr>
                <p:grpSpPr>
                  <a:xfrm>
                    <a:off x="2851133" y="1305635"/>
                    <a:ext cx="407089" cy="305057"/>
                    <a:chOff x="2851133" y="1305635"/>
                    <a:chExt cx="407089" cy="305057"/>
                  </a:xfrm>
                </p:grpSpPr>
                <p:sp>
                  <p:nvSpPr>
                    <p:cNvPr id="5247" name="Google Shape;5247;p9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98"/>
                  <p:cNvGrpSpPr/>
                  <p:nvPr/>
                </p:nvGrpSpPr>
                <p:grpSpPr>
                  <a:xfrm>
                    <a:off x="2727495" y="1120652"/>
                    <a:ext cx="300271" cy="396358"/>
                    <a:chOff x="2727495" y="1120652"/>
                    <a:chExt cx="300271" cy="396358"/>
                  </a:xfrm>
                </p:grpSpPr>
                <p:sp>
                  <p:nvSpPr>
                    <p:cNvPr id="5250" name="Google Shape;5250;p9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2" name="Google Shape;5252;p98"/>
                <p:cNvGrpSpPr/>
                <p:nvPr/>
              </p:nvGrpSpPr>
              <p:grpSpPr>
                <a:xfrm>
                  <a:off x="2722305" y="1350460"/>
                  <a:ext cx="308357" cy="308344"/>
                  <a:chOff x="2722305" y="1350460"/>
                  <a:chExt cx="308357" cy="308344"/>
                </a:xfrm>
              </p:grpSpPr>
              <p:sp>
                <p:nvSpPr>
                  <p:cNvPr id="5253" name="Google Shape;5253;p9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4" name="Google Shape;5254;p98"/>
                  <p:cNvGrpSpPr/>
                  <p:nvPr/>
                </p:nvGrpSpPr>
                <p:grpSpPr>
                  <a:xfrm>
                    <a:off x="2725064" y="1364529"/>
                    <a:ext cx="297954" cy="280182"/>
                    <a:chOff x="2725064" y="1364529"/>
                    <a:chExt cx="297954" cy="280182"/>
                  </a:xfrm>
                </p:grpSpPr>
                <p:sp>
                  <p:nvSpPr>
                    <p:cNvPr id="5255" name="Google Shape;5255;p9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9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60" name="Google Shape;5260;p9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98"/>
          <p:cNvGrpSpPr/>
          <p:nvPr/>
        </p:nvGrpSpPr>
        <p:grpSpPr>
          <a:xfrm>
            <a:off x="3909129" y="2727412"/>
            <a:ext cx="1569144" cy="591015"/>
            <a:chOff x="3820100" y="3023049"/>
            <a:chExt cx="1303926" cy="491162"/>
          </a:xfrm>
        </p:grpSpPr>
        <p:grpSp>
          <p:nvGrpSpPr>
            <p:cNvPr id="5266" name="Google Shape;5266;p98"/>
            <p:cNvGrpSpPr/>
            <p:nvPr/>
          </p:nvGrpSpPr>
          <p:grpSpPr>
            <a:xfrm>
              <a:off x="3820100" y="3023072"/>
              <a:ext cx="1303926" cy="491139"/>
              <a:chOff x="3820100" y="3023072"/>
              <a:chExt cx="1303926" cy="491139"/>
            </a:xfrm>
          </p:grpSpPr>
          <p:sp>
            <p:nvSpPr>
              <p:cNvPr id="5267" name="Google Shape;5267;p9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9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98"/>
            <p:cNvGrpSpPr/>
            <p:nvPr/>
          </p:nvGrpSpPr>
          <p:grpSpPr>
            <a:xfrm>
              <a:off x="4132439" y="3023645"/>
              <a:ext cx="393633" cy="177096"/>
              <a:chOff x="4132439" y="3023645"/>
              <a:chExt cx="393633" cy="177096"/>
            </a:xfrm>
          </p:grpSpPr>
          <p:sp>
            <p:nvSpPr>
              <p:cNvPr id="5270" name="Google Shape;5270;p9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9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98"/>
            <p:cNvGrpSpPr/>
            <p:nvPr/>
          </p:nvGrpSpPr>
          <p:grpSpPr>
            <a:xfrm>
              <a:off x="3921811" y="3023049"/>
              <a:ext cx="1002397" cy="388943"/>
              <a:chOff x="3921811" y="3023049"/>
              <a:chExt cx="1002397" cy="388943"/>
            </a:xfrm>
          </p:grpSpPr>
          <p:sp>
            <p:nvSpPr>
              <p:cNvPr id="5273" name="Google Shape;5273;p9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9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98"/>
            <p:cNvGrpSpPr/>
            <p:nvPr/>
          </p:nvGrpSpPr>
          <p:grpSpPr>
            <a:xfrm>
              <a:off x="4023645" y="3023049"/>
              <a:ext cx="683032" cy="286722"/>
              <a:chOff x="4023645" y="3023049"/>
              <a:chExt cx="683032" cy="286722"/>
            </a:xfrm>
          </p:grpSpPr>
          <p:sp>
            <p:nvSpPr>
              <p:cNvPr id="5276" name="Google Shape;5276;p9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8" name="Google Shape;5278;p98"/>
          <p:cNvGrpSpPr/>
          <p:nvPr/>
        </p:nvGrpSpPr>
        <p:grpSpPr>
          <a:xfrm>
            <a:off x="1541251" y="1854258"/>
            <a:ext cx="713522" cy="688025"/>
            <a:chOff x="1706078" y="2092648"/>
            <a:chExt cx="660913" cy="637296"/>
          </a:xfrm>
        </p:grpSpPr>
        <p:sp>
          <p:nvSpPr>
            <p:cNvPr id="5279" name="Google Shape;5279;p9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0" name="Google Shape;5280;p98"/>
            <p:cNvGrpSpPr/>
            <p:nvPr/>
          </p:nvGrpSpPr>
          <p:grpSpPr>
            <a:xfrm>
              <a:off x="1706078" y="2092648"/>
              <a:ext cx="660913" cy="575241"/>
              <a:chOff x="1706078" y="2092648"/>
              <a:chExt cx="660913" cy="575241"/>
            </a:xfrm>
          </p:grpSpPr>
          <p:sp>
            <p:nvSpPr>
              <p:cNvPr id="5281" name="Google Shape;5281;p9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98"/>
          <p:cNvGrpSpPr/>
          <p:nvPr/>
        </p:nvGrpSpPr>
        <p:grpSpPr>
          <a:xfrm>
            <a:off x="6303109" y="971806"/>
            <a:ext cx="1317459" cy="684168"/>
            <a:chOff x="238125" y="999450"/>
            <a:chExt cx="7140700" cy="3708225"/>
          </a:xfrm>
        </p:grpSpPr>
        <p:sp>
          <p:nvSpPr>
            <p:cNvPr id="5285" name="Google Shape;5285;p9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9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9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7" name="Shape 5297"/>
        <p:cNvGrpSpPr/>
        <p:nvPr/>
      </p:nvGrpSpPr>
      <p:grpSpPr>
        <a:xfrm>
          <a:off x="0" y="0"/>
          <a:ext cx="0" cy="0"/>
          <a:chOff x="0" y="0"/>
          <a:chExt cx="0" cy="0"/>
        </a:xfrm>
      </p:grpSpPr>
      <p:grpSp>
        <p:nvGrpSpPr>
          <p:cNvPr id="5298" name="Google Shape;5298;p99"/>
          <p:cNvGrpSpPr/>
          <p:nvPr/>
        </p:nvGrpSpPr>
        <p:grpSpPr>
          <a:xfrm>
            <a:off x="717027" y="967622"/>
            <a:ext cx="1636117" cy="1526144"/>
            <a:chOff x="729238" y="1179665"/>
            <a:chExt cx="1636117" cy="1526144"/>
          </a:xfrm>
        </p:grpSpPr>
        <p:grpSp>
          <p:nvGrpSpPr>
            <p:cNvPr id="5299" name="Google Shape;5299;p99"/>
            <p:cNvGrpSpPr/>
            <p:nvPr/>
          </p:nvGrpSpPr>
          <p:grpSpPr>
            <a:xfrm>
              <a:off x="729238" y="1179665"/>
              <a:ext cx="80700" cy="1526144"/>
              <a:chOff x="729238" y="1179665"/>
              <a:chExt cx="80700" cy="1526144"/>
            </a:xfrm>
          </p:grpSpPr>
          <p:sp>
            <p:nvSpPr>
              <p:cNvPr id="5300" name="Google Shape;5300;p9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99"/>
            <p:cNvGrpSpPr/>
            <p:nvPr/>
          </p:nvGrpSpPr>
          <p:grpSpPr>
            <a:xfrm>
              <a:off x="903098" y="1179665"/>
              <a:ext cx="80700" cy="1526144"/>
              <a:chOff x="903098" y="1179665"/>
              <a:chExt cx="80700" cy="1526144"/>
            </a:xfrm>
          </p:grpSpPr>
          <p:sp>
            <p:nvSpPr>
              <p:cNvPr id="5311" name="Google Shape;5311;p9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99"/>
            <p:cNvGrpSpPr/>
            <p:nvPr/>
          </p:nvGrpSpPr>
          <p:grpSpPr>
            <a:xfrm>
              <a:off x="1076958" y="1179665"/>
              <a:ext cx="80700" cy="1526144"/>
              <a:chOff x="1076958" y="1179665"/>
              <a:chExt cx="80700" cy="1526144"/>
            </a:xfrm>
          </p:grpSpPr>
          <p:sp>
            <p:nvSpPr>
              <p:cNvPr id="5322" name="Google Shape;5322;p9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99"/>
            <p:cNvGrpSpPr/>
            <p:nvPr/>
          </p:nvGrpSpPr>
          <p:grpSpPr>
            <a:xfrm>
              <a:off x="1247707" y="1179665"/>
              <a:ext cx="80700" cy="1526144"/>
              <a:chOff x="1247707" y="1179665"/>
              <a:chExt cx="80700" cy="1526144"/>
            </a:xfrm>
          </p:grpSpPr>
          <p:sp>
            <p:nvSpPr>
              <p:cNvPr id="5333" name="Google Shape;5333;p9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99"/>
            <p:cNvGrpSpPr/>
            <p:nvPr/>
          </p:nvGrpSpPr>
          <p:grpSpPr>
            <a:xfrm>
              <a:off x="1421567" y="1179665"/>
              <a:ext cx="80700" cy="1526144"/>
              <a:chOff x="1421567" y="1179665"/>
              <a:chExt cx="80700" cy="1526144"/>
            </a:xfrm>
          </p:grpSpPr>
          <p:sp>
            <p:nvSpPr>
              <p:cNvPr id="5344" name="Google Shape;5344;p9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99"/>
            <p:cNvGrpSpPr/>
            <p:nvPr/>
          </p:nvGrpSpPr>
          <p:grpSpPr>
            <a:xfrm>
              <a:off x="1592327" y="1179665"/>
              <a:ext cx="80700" cy="1526144"/>
              <a:chOff x="1592327" y="1179665"/>
              <a:chExt cx="80700" cy="1526144"/>
            </a:xfrm>
          </p:grpSpPr>
          <p:sp>
            <p:nvSpPr>
              <p:cNvPr id="5355" name="Google Shape;5355;p9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9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9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99"/>
            <p:cNvGrpSpPr/>
            <p:nvPr/>
          </p:nvGrpSpPr>
          <p:grpSpPr>
            <a:xfrm>
              <a:off x="1766187" y="1179665"/>
              <a:ext cx="80700" cy="1526144"/>
              <a:chOff x="1766187" y="1179665"/>
              <a:chExt cx="80700" cy="1526144"/>
            </a:xfrm>
          </p:grpSpPr>
          <p:sp>
            <p:nvSpPr>
              <p:cNvPr id="5366" name="Google Shape;5366;p9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99"/>
            <p:cNvGrpSpPr/>
            <p:nvPr/>
          </p:nvGrpSpPr>
          <p:grpSpPr>
            <a:xfrm>
              <a:off x="1936935" y="1179665"/>
              <a:ext cx="80700" cy="1526144"/>
              <a:chOff x="1936935" y="1179665"/>
              <a:chExt cx="80700" cy="1526144"/>
            </a:xfrm>
          </p:grpSpPr>
          <p:sp>
            <p:nvSpPr>
              <p:cNvPr id="5377" name="Google Shape;5377;p9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99"/>
            <p:cNvGrpSpPr/>
            <p:nvPr/>
          </p:nvGrpSpPr>
          <p:grpSpPr>
            <a:xfrm>
              <a:off x="2110795" y="1179665"/>
              <a:ext cx="80700" cy="1526144"/>
              <a:chOff x="2110795" y="1179665"/>
              <a:chExt cx="80700" cy="1526144"/>
            </a:xfrm>
          </p:grpSpPr>
          <p:sp>
            <p:nvSpPr>
              <p:cNvPr id="5388" name="Google Shape;5388;p9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99"/>
            <p:cNvGrpSpPr/>
            <p:nvPr/>
          </p:nvGrpSpPr>
          <p:grpSpPr>
            <a:xfrm>
              <a:off x="2284655" y="1179665"/>
              <a:ext cx="80700" cy="1526144"/>
              <a:chOff x="2284655" y="1179665"/>
              <a:chExt cx="80700" cy="1526144"/>
            </a:xfrm>
          </p:grpSpPr>
          <p:sp>
            <p:nvSpPr>
              <p:cNvPr id="5399" name="Google Shape;5399;p9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9" name="Google Shape;5409;p99"/>
          <p:cNvGrpSpPr/>
          <p:nvPr/>
        </p:nvGrpSpPr>
        <p:grpSpPr>
          <a:xfrm>
            <a:off x="2611693" y="986760"/>
            <a:ext cx="1364248" cy="1102133"/>
            <a:chOff x="2623904" y="1198803"/>
            <a:chExt cx="1364248" cy="1102133"/>
          </a:xfrm>
        </p:grpSpPr>
        <p:grpSp>
          <p:nvGrpSpPr>
            <p:cNvPr id="5410" name="Google Shape;5410;p99"/>
            <p:cNvGrpSpPr/>
            <p:nvPr/>
          </p:nvGrpSpPr>
          <p:grpSpPr>
            <a:xfrm>
              <a:off x="2623907" y="1198803"/>
              <a:ext cx="1364245" cy="273000"/>
              <a:chOff x="2623907" y="1198803"/>
              <a:chExt cx="1364245" cy="273000"/>
            </a:xfrm>
          </p:grpSpPr>
          <p:sp>
            <p:nvSpPr>
              <p:cNvPr id="5411" name="Google Shape;5411;p9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99"/>
            <p:cNvGrpSpPr/>
            <p:nvPr/>
          </p:nvGrpSpPr>
          <p:grpSpPr>
            <a:xfrm>
              <a:off x="2623904" y="1476964"/>
              <a:ext cx="1364245" cy="273000"/>
              <a:chOff x="2623904" y="1476964"/>
              <a:chExt cx="1364245" cy="273000"/>
            </a:xfrm>
          </p:grpSpPr>
          <p:sp>
            <p:nvSpPr>
              <p:cNvPr id="5417" name="Google Shape;5417;p9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99"/>
            <p:cNvGrpSpPr/>
            <p:nvPr/>
          </p:nvGrpSpPr>
          <p:grpSpPr>
            <a:xfrm>
              <a:off x="2623907" y="1749775"/>
              <a:ext cx="1364245" cy="273000"/>
              <a:chOff x="2623907" y="1749775"/>
              <a:chExt cx="1364245" cy="273000"/>
            </a:xfrm>
          </p:grpSpPr>
          <p:sp>
            <p:nvSpPr>
              <p:cNvPr id="5423" name="Google Shape;5423;p9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9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99"/>
            <p:cNvGrpSpPr/>
            <p:nvPr/>
          </p:nvGrpSpPr>
          <p:grpSpPr>
            <a:xfrm>
              <a:off x="2623904" y="2027936"/>
              <a:ext cx="1364245" cy="273000"/>
              <a:chOff x="2623904" y="2027936"/>
              <a:chExt cx="1364245" cy="273000"/>
            </a:xfrm>
          </p:grpSpPr>
          <p:sp>
            <p:nvSpPr>
              <p:cNvPr id="5429" name="Google Shape;5429;p9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9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9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9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4" name="Google Shape;5434;p99"/>
          <p:cNvGrpSpPr/>
          <p:nvPr/>
        </p:nvGrpSpPr>
        <p:grpSpPr>
          <a:xfrm>
            <a:off x="2601154" y="2445833"/>
            <a:ext cx="1387541" cy="159124"/>
            <a:chOff x="3200660" y="2180272"/>
            <a:chExt cx="2563824" cy="378237"/>
          </a:xfrm>
        </p:grpSpPr>
        <p:sp>
          <p:nvSpPr>
            <p:cNvPr id="5435" name="Google Shape;5435;p9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99"/>
          <p:cNvGrpSpPr/>
          <p:nvPr/>
        </p:nvGrpSpPr>
        <p:grpSpPr>
          <a:xfrm>
            <a:off x="2597679" y="2723597"/>
            <a:ext cx="1390502" cy="159625"/>
            <a:chOff x="3530150" y="2790075"/>
            <a:chExt cx="1962600" cy="225300"/>
          </a:xfrm>
        </p:grpSpPr>
        <p:sp>
          <p:nvSpPr>
            <p:cNvPr id="5454" name="Google Shape;5454;p9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99"/>
          <p:cNvGrpSpPr/>
          <p:nvPr/>
        </p:nvGrpSpPr>
        <p:grpSpPr>
          <a:xfrm>
            <a:off x="2597736" y="3001862"/>
            <a:ext cx="1411629" cy="154175"/>
            <a:chOff x="3558802" y="4011244"/>
            <a:chExt cx="1866000" cy="111600"/>
          </a:xfrm>
        </p:grpSpPr>
        <p:sp>
          <p:nvSpPr>
            <p:cNvPr id="5457" name="Google Shape;5457;p9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99"/>
          <p:cNvGrpSpPr/>
          <p:nvPr/>
        </p:nvGrpSpPr>
        <p:grpSpPr>
          <a:xfrm>
            <a:off x="2598024" y="2207432"/>
            <a:ext cx="1383503" cy="119761"/>
            <a:chOff x="3465975" y="2270258"/>
            <a:chExt cx="1986364" cy="171947"/>
          </a:xfrm>
        </p:grpSpPr>
        <p:sp>
          <p:nvSpPr>
            <p:cNvPr id="5460" name="Google Shape;5460;p9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9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99"/>
          <p:cNvGrpSpPr/>
          <p:nvPr/>
        </p:nvGrpSpPr>
        <p:grpSpPr>
          <a:xfrm>
            <a:off x="2609031" y="3571205"/>
            <a:ext cx="1369531" cy="195460"/>
            <a:chOff x="723300" y="4253549"/>
            <a:chExt cx="2276482" cy="324900"/>
          </a:xfrm>
        </p:grpSpPr>
        <p:sp>
          <p:nvSpPr>
            <p:cNvPr id="5469" name="Google Shape;5469;p9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99"/>
          <p:cNvGrpSpPr/>
          <p:nvPr/>
        </p:nvGrpSpPr>
        <p:grpSpPr>
          <a:xfrm>
            <a:off x="2598592" y="3272446"/>
            <a:ext cx="1389066" cy="180119"/>
            <a:chOff x="705948" y="3788465"/>
            <a:chExt cx="2308953" cy="299400"/>
          </a:xfrm>
        </p:grpSpPr>
        <p:sp>
          <p:nvSpPr>
            <p:cNvPr id="5475" name="Google Shape;5475;p9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99"/>
          <p:cNvGrpSpPr/>
          <p:nvPr/>
        </p:nvGrpSpPr>
        <p:grpSpPr>
          <a:xfrm>
            <a:off x="4195583" y="1876400"/>
            <a:ext cx="1433821" cy="191501"/>
            <a:chOff x="4273350" y="2088443"/>
            <a:chExt cx="1433821" cy="191501"/>
          </a:xfrm>
        </p:grpSpPr>
        <p:grpSp>
          <p:nvGrpSpPr>
            <p:cNvPr id="5481" name="Google Shape;5481;p99"/>
            <p:cNvGrpSpPr/>
            <p:nvPr/>
          </p:nvGrpSpPr>
          <p:grpSpPr>
            <a:xfrm>
              <a:off x="4273350" y="2088443"/>
              <a:ext cx="1433821" cy="0"/>
              <a:chOff x="5224975" y="2962250"/>
              <a:chExt cx="1544400" cy="0"/>
            </a:xfrm>
          </p:grpSpPr>
          <p:cxnSp>
            <p:nvCxnSpPr>
              <p:cNvPr id="5482" name="Google Shape;5482;p9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3" name="Google Shape;5483;p9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84" name="Google Shape;5484;p99"/>
            <p:cNvGrpSpPr/>
            <p:nvPr/>
          </p:nvGrpSpPr>
          <p:grpSpPr>
            <a:xfrm>
              <a:off x="4273350" y="2279944"/>
              <a:ext cx="1433821" cy="0"/>
              <a:chOff x="5224975" y="2962250"/>
              <a:chExt cx="1544400" cy="0"/>
            </a:xfrm>
          </p:grpSpPr>
          <p:cxnSp>
            <p:nvCxnSpPr>
              <p:cNvPr id="5485" name="Google Shape;5485;p9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6" name="Google Shape;5486;p9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87" name="Google Shape;5487;p99"/>
          <p:cNvGrpSpPr/>
          <p:nvPr/>
        </p:nvGrpSpPr>
        <p:grpSpPr>
          <a:xfrm>
            <a:off x="2646529" y="3885304"/>
            <a:ext cx="1304609" cy="294074"/>
            <a:chOff x="2658741" y="4097347"/>
            <a:chExt cx="1304609" cy="294074"/>
          </a:xfrm>
        </p:grpSpPr>
        <p:grpSp>
          <p:nvGrpSpPr>
            <p:cNvPr id="5488" name="Google Shape;5488;p99"/>
            <p:cNvGrpSpPr/>
            <p:nvPr/>
          </p:nvGrpSpPr>
          <p:grpSpPr>
            <a:xfrm>
              <a:off x="2658741" y="4097347"/>
              <a:ext cx="118572" cy="294074"/>
              <a:chOff x="3343310" y="4475555"/>
              <a:chExt cx="127717" cy="316753"/>
            </a:xfrm>
          </p:grpSpPr>
          <p:sp>
            <p:nvSpPr>
              <p:cNvPr id="5489" name="Google Shape;5489;p9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99"/>
            <p:cNvGrpSpPr/>
            <p:nvPr/>
          </p:nvGrpSpPr>
          <p:grpSpPr>
            <a:xfrm>
              <a:off x="3815519" y="4098388"/>
              <a:ext cx="147831" cy="291991"/>
              <a:chOff x="3527539" y="4476677"/>
              <a:chExt cx="159232" cy="314510"/>
            </a:xfrm>
          </p:grpSpPr>
          <p:sp>
            <p:nvSpPr>
              <p:cNvPr id="5492" name="Google Shape;5492;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99"/>
            <p:cNvGrpSpPr/>
            <p:nvPr/>
          </p:nvGrpSpPr>
          <p:grpSpPr>
            <a:xfrm>
              <a:off x="3511696" y="4098388"/>
              <a:ext cx="147831" cy="291991"/>
              <a:chOff x="3527539" y="4476677"/>
              <a:chExt cx="159232" cy="314510"/>
            </a:xfrm>
          </p:grpSpPr>
          <p:sp>
            <p:nvSpPr>
              <p:cNvPr id="5495" name="Google Shape;5495;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99"/>
            <p:cNvGrpSpPr/>
            <p:nvPr/>
          </p:nvGrpSpPr>
          <p:grpSpPr>
            <a:xfrm>
              <a:off x="3207874" y="4098388"/>
              <a:ext cx="147831" cy="291991"/>
              <a:chOff x="3527539" y="4476677"/>
              <a:chExt cx="159232" cy="314510"/>
            </a:xfrm>
          </p:grpSpPr>
          <p:sp>
            <p:nvSpPr>
              <p:cNvPr id="5498" name="Google Shape;5498;p9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99"/>
            <p:cNvGrpSpPr/>
            <p:nvPr/>
          </p:nvGrpSpPr>
          <p:grpSpPr>
            <a:xfrm>
              <a:off x="2933305" y="4097347"/>
              <a:ext cx="118572" cy="294074"/>
              <a:chOff x="3343310" y="4475555"/>
              <a:chExt cx="127717" cy="316753"/>
            </a:xfrm>
          </p:grpSpPr>
          <p:sp>
            <p:nvSpPr>
              <p:cNvPr id="5501" name="Google Shape;5501;p9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99"/>
          <p:cNvGrpSpPr/>
          <p:nvPr/>
        </p:nvGrpSpPr>
        <p:grpSpPr>
          <a:xfrm>
            <a:off x="4197138" y="963998"/>
            <a:ext cx="1430711" cy="751237"/>
            <a:chOff x="5159450" y="1919950"/>
            <a:chExt cx="1541050" cy="862500"/>
          </a:xfrm>
        </p:grpSpPr>
        <p:sp>
          <p:nvSpPr>
            <p:cNvPr id="5504" name="Google Shape;5504;p9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05" name="Google Shape;5505;p99"/>
            <p:cNvGrpSpPr/>
            <p:nvPr/>
          </p:nvGrpSpPr>
          <p:grpSpPr>
            <a:xfrm>
              <a:off x="5159450" y="1919950"/>
              <a:ext cx="1541050" cy="862500"/>
              <a:chOff x="5159450" y="1919950"/>
              <a:chExt cx="1541050" cy="862500"/>
            </a:xfrm>
          </p:grpSpPr>
          <p:cxnSp>
            <p:nvCxnSpPr>
              <p:cNvPr id="5506" name="Google Shape;5506;p9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07" name="Google Shape;5507;p9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08" name="Google Shape;5508;p99"/>
          <p:cNvGrpSpPr/>
          <p:nvPr/>
        </p:nvGrpSpPr>
        <p:grpSpPr>
          <a:xfrm>
            <a:off x="4245275" y="2227768"/>
            <a:ext cx="1334436" cy="967914"/>
            <a:chOff x="4294923" y="2439811"/>
            <a:chExt cx="1334436" cy="967914"/>
          </a:xfrm>
        </p:grpSpPr>
        <p:grpSp>
          <p:nvGrpSpPr>
            <p:cNvPr id="5509" name="Google Shape;5509;p99"/>
            <p:cNvGrpSpPr/>
            <p:nvPr/>
          </p:nvGrpSpPr>
          <p:grpSpPr>
            <a:xfrm>
              <a:off x="4960455" y="2469658"/>
              <a:ext cx="668904" cy="885524"/>
              <a:chOff x="4960455" y="2469658"/>
              <a:chExt cx="668904" cy="885524"/>
            </a:xfrm>
          </p:grpSpPr>
          <p:sp>
            <p:nvSpPr>
              <p:cNvPr id="5510" name="Google Shape;5510;p9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99"/>
            <p:cNvGrpSpPr/>
            <p:nvPr/>
          </p:nvGrpSpPr>
          <p:grpSpPr>
            <a:xfrm>
              <a:off x="4294923" y="2469658"/>
              <a:ext cx="668951" cy="885524"/>
              <a:chOff x="4294923" y="2469658"/>
              <a:chExt cx="668951" cy="885524"/>
            </a:xfrm>
          </p:grpSpPr>
          <p:sp>
            <p:nvSpPr>
              <p:cNvPr id="5517" name="Google Shape;5517;p9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9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9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3" name="Google Shape;5523;p9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99"/>
          <p:cNvGrpSpPr/>
          <p:nvPr/>
        </p:nvGrpSpPr>
        <p:grpSpPr>
          <a:xfrm>
            <a:off x="4231478" y="3282213"/>
            <a:ext cx="1430949" cy="897289"/>
            <a:chOff x="4351371" y="3547942"/>
            <a:chExt cx="1345130" cy="843475"/>
          </a:xfrm>
        </p:grpSpPr>
        <p:grpSp>
          <p:nvGrpSpPr>
            <p:cNvPr id="5525" name="Google Shape;5525;p99"/>
            <p:cNvGrpSpPr/>
            <p:nvPr/>
          </p:nvGrpSpPr>
          <p:grpSpPr>
            <a:xfrm>
              <a:off x="4351371" y="4209917"/>
              <a:ext cx="1345130" cy="181500"/>
              <a:chOff x="4351371" y="4209917"/>
              <a:chExt cx="1345130" cy="181500"/>
            </a:xfrm>
          </p:grpSpPr>
          <p:sp>
            <p:nvSpPr>
              <p:cNvPr id="5526" name="Google Shape;5526;p9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7" name="Google Shape;5527;p9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28" name="Google Shape;5528;p99"/>
            <p:cNvGrpSpPr/>
            <p:nvPr/>
          </p:nvGrpSpPr>
          <p:grpSpPr>
            <a:xfrm>
              <a:off x="4403010" y="3985221"/>
              <a:ext cx="1109518" cy="181500"/>
              <a:chOff x="4403010" y="3985221"/>
              <a:chExt cx="1109518" cy="181500"/>
            </a:xfrm>
          </p:grpSpPr>
          <p:sp>
            <p:nvSpPr>
              <p:cNvPr id="5529" name="Google Shape;5529;p9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0" name="Google Shape;5530;p9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31" name="Google Shape;5531;p99"/>
            <p:cNvGrpSpPr/>
            <p:nvPr/>
          </p:nvGrpSpPr>
          <p:grpSpPr>
            <a:xfrm>
              <a:off x="4618704" y="3766582"/>
              <a:ext cx="807858" cy="181500"/>
              <a:chOff x="4618704" y="3766582"/>
              <a:chExt cx="807858" cy="181500"/>
            </a:xfrm>
          </p:grpSpPr>
          <p:sp>
            <p:nvSpPr>
              <p:cNvPr id="5532" name="Google Shape;5532;p9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3" name="Google Shape;5533;p9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34" name="Google Shape;5534;p99"/>
            <p:cNvGrpSpPr/>
            <p:nvPr/>
          </p:nvGrpSpPr>
          <p:grpSpPr>
            <a:xfrm>
              <a:off x="4735238" y="3547942"/>
              <a:ext cx="462839" cy="181500"/>
              <a:chOff x="4735238" y="3547942"/>
              <a:chExt cx="462839" cy="181500"/>
            </a:xfrm>
          </p:grpSpPr>
          <p:sp>
            <p:nvSpPr>
              <p:cNvPr id="5535" name="Google Shape;5535;p9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6" name="Google Shape;5536;p9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37" name="Google Shape;5537;p99"/>
          <p:cNvGrpSpPr/>
          <p:nvPr/>
        </p:nvGrpSpPr>
        <p:grpSpPr>
          <a:xfrm>
            <a:off x="7407836" y="2217537"/>
            <a:ext cx="1020955" cy="928853"/>
            <a:chOff x="926675" y="238125"/>
            <a:chExt cx="5755100" cy="5232975"/>
          </a:xfrm>
        </p:grpSpPr>
        <p:sp>
          <p:nvSpPr>
            <p:cNvPr id="5538" name="Google Shape;5538;p9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9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99"/>
          <p:cNvGrpSpPr/>
          <p:nvPr/>
        </p:nvGrpSpPr>
        <p:grpSpPr>
          <a:xfrm>
            <a:off x="715210" y="2616272"/>
            <a:ext cx="1695374" cy="1560837"/>
            <a:chOff x="727421" y="2828315"/>
            <a:chExt cx="1695374" cy="1560837"/>
          </a:xfrm>
        </p:grpSpPr>
        <p:grpSp>
          <p:nvGrpSpPr>
            <p:cNvPr id="5543" name="Google Shape;5543;p99"/>
            <p:cNvGrpSpPr/>
            <p:nvPr/>
          </p:nvGrpSpPr>
          <p:grpSpPr>
            <a:xfrm>
              <a:off x="727421" y="2828315"/>
              <a:ext cx="1695374" cy="1560837"/>
              <a:chOff x="734799" y="2782450"/>
              <a:chExt cx="1571100" cy="1577400"/>
            </a:xfrm>
          </p:grpSpPr>
          <p:cxnSp>
            <p:nvCxnSpPr>
              <p:cNvPr id="5544" name="Google Shape;5544;p9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45" name="Google Shape;5545;p9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46" name="Google Shape;5546;p99"/>
            <p:cNvGrpSpPr/>
            <p:nvPr/>
          </p:nvGrpSpPr>
          <p:grpSpPr>
            <a:xfrm>
              <a:off x="819108" y="2882501"/>
              <a:ext cx="1556791" cy="1426186"/>
              <a:chOff x="819108" y="2882501"/>
              <a:chExt cx="1556791" cy="1426186"/>
            </a:xfrm>
          </p:grpSpPr>
          <p:grpSp>
            <p:nvGrpSpPr>
              <p:cNvPr id="5547" name="Google Shape;5547;p99"/>
              <p:cNvGrpSpPr/>
              <p:nvPr/>
            </p:nvGrpSpPr>
            <p:grpSpPr>
              <a:xfrm>
                <a:off x="819108" y="2882501"/>
                <a:ext cx="103104" cy="1426186"/>
                <a:chOff x="4674013" y="3100904"/>
                <a:chExt cx="122758" cy="1698043"/>
              </a:xfrm>
            </p:grpSpPr>
            <p:sp>
              <p:nvSpPr>
                <p:cNvPr id="5548" name="Google Shape;5548;p9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9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9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9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99"/>
              <p:cNvGrpSpPr/>
              <p:nvPr/>
            </p:nvGrpSpPr>
            <p:grpSpPr>
              <a:xfrm>
                <a:off x="1062475" y="2882501"/>
                <a:ext cx="103104" cy="1426186"/>
                <a:chOff x="4940438" y="3100904"/>
                <a:chExt cx="122758" cy="1698043"/>
              </a:xfrm>
            </p:grpSpPr>
            <p:sp>
              <p:nvSpPr>
                <p:cNvPr id="5556" name="Google Shape;5556;p9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9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99"/>
              <p:cNvGrpSpPr/>
              <p:nvPr/>
            </p:nvGrpSpPr>
            <p:grpSpPr>
              <a:xfrm>
                <a:off x="1299324" y="2882501"/>
                <a:ext cx="103104" cy="1426186"/>
                <a:chOff x="5206863" y="3100904"/>
                <a:chExt cx="122758" cy="1698043"/>
              </a:xfrm>
            </p:grpSpPr>
            <p:sp>
              <p:nvSpPr>
                <p:cNvPr id="5564" name="Google Shape;5564;p9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9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9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99"/>
              <p:cNvGrpSpPr/>
              <p:nvPr/>
            </p:nvGrpSpPr>
            <p:grpSpPr>
              <a:xfrm>
                <a:off x="1786057" y="2882501"/>
                <a:ext cx="103104" cy="1426186"/>
                <a:chOff x="6006138" y="3143629"/>
                <a:chExt cx="122758" cy="1698043"/>
              </a:xfrm>
            </p:grpSpPr>
            <p:sp>
              <p:nvSpPr>
                <p:cNvPr id="5572" name="Google Shape;5572;p9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9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99"/>
              <p:cNvGrpSpPr/>
              <p:nvPr/>
            </p:nvGrpSpPr>
            <p:grpSpPr>
              <a:xfrm>
                <a:off x="2029422" y="2882501"/>
                <a:ext cx="103104" cy="1426186"/>
                <a:chOff x="6805413" y="3100904"/>
                <a:chExt cx="122758" cy="1698043"/>
              </a:xfrm>
            </p:grpSpPr>
            <p:sp>
              <p:nvSpPr>
                <p:cNvPr id="5580" name="Google Shape;5580;p9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9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9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99"/>
              <p:cNvGrpSpPr/>
              <p:nvPr/>
            </p:nvGrpSpPr>
            <p:grpSpPr>
              <a:xfrm>
                <a:off x="2272795" y="2882501"/>
                <a:ext cx="103104" cy="1426186"/>
                <a:chOff x="5206863" y="3100904"/>
                <a:chExt cx="122758" cy="1698043"/>
              </a:xfrm>
            </p:grpSpPr>
            <p:sp>
              <p:nvSpPr>
                <p:cNvPr id="5588" name="Google Shape;5588;p9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99"/>
              <p:cNvGrpSpPr/>
              <p:nvPr/>
            </p:nvGrpSpPr>
            <p:grpSpPr>
              <a:xfrm>
                <a:off x="1542694" y="2882501"/>
                <a:ext cx="103104" cy="1426186"/>
                <a:chOff x="6006138" y="3143629"/>
                <a:chExt cx="122758" cy="1698043"/>
              </a:xfrm>
            </p:grpSpPr>
            <p:sp>
              <p:nvSpPr>
                <p:cNvPr id="5596" name="Google Shape;5596;p9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3" name="Google Shape;5603;p99"/>
          <p:cNvGrpSpPr/>
          <p:nvPr/>
        </p:nvGrpSpPr>
        <p:grpSpPr>
          <a:xfrm>
            <a:off x="5671260" y="3305994"/>
            <a:ext cx="2749952" cy="870677"/>
            <a:chOff x="238125" y="1725700"/>
            <a:chExt cx="7139025" cy="2260325"/>
          </a:xfrm>
        </p:grpSpPr>
        <p:sp>
          <p:nvSpPr>
            <p:cNvPr id="5604" name="Google Shape;5604;p9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9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99"/>
          <p:cNvGrpSpPr/>
          <p:nvPr/>
        </p:nvGrpSpPr>
        <p:grpSpPr>
          <a:xfrm>
            <a:off x="5941424" y="2247740"/>
            <a:ext cx="1105452" cy="916747"/>
            <a:chOff x="5249100" y="1210600"/>
            <a:chExt cx="3502700" cy="2904775"/>
          </a:xfrm>
        </p:grpSpPr>
        <p:sp>
          <p:nvSpPr>
            <p:cNvPr id="5615" name="Google Shape;5615;p9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9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9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9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9" name="Google Shape;5619;p9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20" name="Google Shape;5620;p9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21" name="Google Shape;5621;p9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22" name="Google Shape;5622;p9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23" name="Google Shape;5623;p9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99"/>
          <p:cNvGrpSpPr/>
          <p:nvPr/>
        </p:nvGrpSpPr>
        <p:grpSpPr>
          <a:xfrm>
            <a:off x="7123972" y="967158"/>
            <a:ext cx="1304650" cy="1124856"/>
            <a:chOff x="7287122" y="1165658"/>
            <a:chExt cx="1219413" cy="1051365"/>
          </a:xfrm>
        </p:grpSpPr>
        <p:grpSp>
          <p:nvGrpSpPr>
            <p:cNvPr id="5625" name="Google Shape;5625;p99"/>
            <p:cNvGrpSpPr/>
            <p:nvPr/>
          </p:nvGrpSpPr>
          <p:grpSpPr>
            <a:xfrm>
              <a:off x="7287122" y="1969723"/>
              <a:ext cx="1219413" cy="247300"/>
              <a:chOff x="7287122" y="1969723"/>
              <a:chExt cx="1219413" cy="247300"/>
            </a:xfrm>
          </p:grpSpPr>
          <p:sp>
            <p:nvSpPr>
              <p:cNvPr id="5626" name="Google Shape;5626;p9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7" name="Google Shape;5627;p99"/>
              <p:cNvGrpSpPr/>
              <p:nvPr/>
            </p:nvGrpSpPr>
            <p:grpSpPr>
              <a:xfrm>
                <a:off x="7287122" y="2063892"/>
                <a:ext cx="1151753" cy="73428"/>
                <a:chOff x="7287122" y="2063892"/>
                <a:chExt cx="1151753" cy="73428"/>
              </a:xfrm>
            </p:grpSpPr>
            <p:sp>
              <p:nvSpPr>
                <p:cNvPr id="5628" name="Google Shape;5628;p9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9" name="Google Shape;5629;p9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30" name="Google Shape;5630;p99"/>
            <p:cNvGrpSpPr/>
            <p:nvPr/>
          </p:nvGrpSpPr>
          <p:grpSpPr>
            <a:xfrm>
              <a:off x="7287122" y="1712201"/>
              <a:ext cx="1219403" cy="246767"/>
              <a:chOff x="7287122" y="1712201"/>
              <a:chExt cx="1219403" cy="246767"/>
            </a:xfrm>
          </p:grpSpPr>
          <p:sp>
            <p:nvSpPr>
              <p:cNvPr id="5631" name="Google Shape;5631;p9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99"/>
              <p:cNvGrpSpPr/>
              <p:nvPr/>
            </p:nvGrpSpPr>
            <p:grpSpPr>
              <a:xfrm>
                <a:off x="7287122" y="1842861"/>
                <a:ext cx="1005303" cy="73419"/>
                <a:chOff x="7287122" y="1842861"/>
                <a:chExt cx="1005303" cy="73419"/>
              </a:xfrm>
            </p:grpSpPr>
            <p:sp>
              <p:nvSpPr>
                <p:cNvPr id="5633" name="Google Shape;5633;p9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9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35" name="Google Shape;5635;p99"/>
            <p:cNvGrpSpPr/>
            <p:nvPr/>
          </p:nvGrpSpPr>
          <p:grpSpPr>
            <a:xfrm>
              <a:off x="7287122" y="1447520"/>
              <a:ext cx="1219403" cy="286667"/>
              <a:chOff x="7287122" y="1447520"/>
              <a:chExt cx="1219403" cy="286667"/>
            </a:xfrm>
          </p:grpSpPr>
          <p:sp>
            <p:nvSpPr>
              <p:cNvPr id="5636" name="Google Shape;5636;p9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99"/>
              <p:cNvGrpSpPr/>
              <p:nvPr/>
            </p:nvGrpSpPr>
            <p:grpSpPr>
              <a:xfrm>
                <a:off x="7287122" y="1581977"/>
                <a:ext cx="852803" cy="73428"/>
                <a:chOff x="7287122" y="1581977"/>
                <a:chExt cx="852803" cy="73428"/>
              </a:xfrm>
            </p:grpSpPr>
            <p:sp>
              <p:nvSpPr>
                <p:cNvPr id="5638" name="Google Shape;5638;p9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9" name="Google Shape;5639;p9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40" name="Google Shape;5640;p99"/>
            <p:cNvGrpSpPr/>
            <p:nvPr/>
          </p:nvGrpSpPr>
          <p:grpSpPr>
            <a:xfrm>
              <a:off x="7287122" y="1165658"/>
              <a:ext cx="1219403" cy="344253"/>
              <a:chOff x="7287122" y="1165658"/>
              <a:chExt cx="1219403" cy="344253"/>
            </a:xfrm>
          </p:grpSpPr>
          <p:sp>
            <p:nvSpPr>
              <p:cNvPr id="5641" name="Google Shape;5641;p9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99"/>
              <p:cNvGrpSpPr/>
              <p:nvPr/>
            </p:nvGrpSpPr>
            <p:grpSpPr>
              <a:xfrm>
                <a:off x="7287122" y="1341025"/>
                <a:ext cx="695703" cy="73419"/>
                <a:chOff x="7287122" y="1341025"/>
                <a:chExt cx="695703" cy="73419"/>
              </a:xfrm>
            </p:grpSpPr>
            <p:sp>
              <p:nvSpPr>
                <p:cNvPr id="5643" name="Google Shape;5643;p9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4" name="Google Shape;5644;p9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45" name="Google Shape;5645;p99"/>
          <p:cNvGrpSpPr/>
          <p:nvPr/>
        </p:nvGrpSpPr>
        <p:grpSpPr>
          <a:xfrm>
            <a:off x="5790464" y="973181"/>
            <a:ext cx="1397729" cy="1098540"/>
            <a:chOff x="5900602" y="1193063"/>
            <a:chExt cx="1299851" cy="1021707"/>
          </a:xfrm>
        </p:grpSpPr>
        <p:grpSp>
          <p:nvGrpSpPr>
            <p:cNvPr id="5646" name="Google Shape;5646;p99"/>
            <p:cNvGrpSpPr/>
            <p:nvPr/>
          </p:nvGrpSpPr>
          <p:grpSpPr>
            <a:xfrm>
              <a:off x="6520337" y="1193063"/>
              <a:ext cx="341815" cy="799959"/>
              <a:chOff x="6520337" y="1193063"/>
              <a:chExt cx="341815" cy="799959"/>
            </a:xfrm>
          </p:grpSpPr>
          <p:grpSp>
            <p:nvGrpSpPr>
              <p:cNvPr id="5647" name="Google Shape;5647;p99"/>
              <p:cNvGrpSpPr/>
              <p:nvPr/>
            </p:nvGrpSpPr>
            <p:grpSpPr>
              <a:xfrm>
                <a:off x="6520337" y="1589527"/>
                <a:ext cx="213950" cy="403494"/>
                <a:chOff x="6520337" y="1589527"/>
                <a:chExt cx="213950" cy="403494"/>
              </a:xfrm>
            </p:grpSpPr>
            <p:sp>
              <p:nvSpPr>
                <p:cNvPr id="5648" name="Google Shape;5648;p9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99"/>
              <p:cNvGrpSpPr/>
              <p:nvPr/>
            </p:nvGrpSpPr>
            <p:grpSpPr>
              <a:xfrm>
                <a:off x="6577204" y="1193063"/>
                <a:ext cx="284947" cy="464512"/>
                <a:chOff x="6577204" y="1193063"/>
                <a:chExt cx="284947" cy="464512"/>
              </a:xfrm>
            </p:grpSpPr>
            <p:sp>
              <p:nvSpPr>
                <p:cNvPr id="5651" name="Google Shape;5651;p9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2" name="Google Shape;5652;p9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53" name="Google Shape;5653;p99"/>
            <p:cNvGrpSpPr/>
            <p:nvPr/>
          </p:nvGrpSpPr>
          <p:grpSpPr>
            <a:xfrm>
              <a:off x="6238903" y="1193063"/>
              <a:ext cx="300475" cy="900152"/>
              <a:chOff x="6238903" y="1193063"/>
              <a:chExt cx="300475" cy="900152"/>
            </a:xfrm>
          </p:grpSpPr>
          <p:grpSp>
            <p:nvGrpSpPr>
              <p:cNvPr id="5654" name="Google Shape;5654;p99"/>
              <p:cNvGrpSpPr/>
              <p:nvPr/>
            </p:nvGrpSpPr>
            <p:grpSpPr>
              <a:xfrm>
                <a:off x="6290865" y="1489315"/>
                <a:ext cx="248514" cy="603900"/>
                <a:chOff x="6290865" y="1489315"/>
                <a:chExt cx="248514" cy="603900"/>
              </a:xfrm>
            </p:grpSpPr>
            <p:sp>
              <p:nvSpPr>
                <p:cNvPr id="5655" name="Google Shape;5655;p9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99"/>
              <p:cNvGrpSpPr/>
              <p:nvPr/>
            </p:nvGrpSpPr>
            <p:grpSpPr>
              <a:xfrm>
                <a:off x="6238903" y="1193063"/>
                <a:ext cx="284947" cy="333087"/>
                <a:chOff x="6238903" y="1193063"/>
                <a:chExt cx="284947" cy="333087"/>
              </a:xfrm>
            </p:grpSpPr>
            <p:sp>
              <p:nvSpPr>
                <p:cNvPr id="5658" name="Google Shape;5658;p9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9" name="Google Shape;5659;p9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60" name="Google Shape;5660;p99"/>
            <p:cNvGrpSpPr/>
            <p:nvPr/>
          </p:nvGrpSpPr>
          <p:grpSpPr>
            <a:xfrm>
              <a:off x="5900602" y="1193063"/>
              <a:ext cx="444345" cy="1021707"/>
              <a:chOff x="5900602" y="1193063"/>
              <a:chExt cx="444345" cy="1021707"/>
            </a:xfrm>
          </p:grpSpPr>
          <p:grpSp>
            <p:nvGrpSpPr>
              <p:cNvPr id="5661" name="Google Shape;5661;p99"/>
              <p:cNvGrpSpPr/>
              <p:nvPr/>
            </p:nvGrpSpPr>
            <p:grpSpPr>
              <a:xfrm>
                <a:off x="6046501" y="1367785"/>
                <a:ext cx="298446" cy="846986"/>
                <a:chOff x="6046501" y="1367785"/>
                <a:chExt cx="298446" cy="846986"/>
              </a:xfrm>
            </p:grpSpPr>
            <p:sp>
              <p:nvSpPr>
                <p:cNvPr id="5662" name="Google Shape;5662;p9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99"/>
              <p:cNvGrpSpPr/>
              <p:nvPr/>
            </p:nvGrpSpPr>
            <p:grpSpPr>
              <a:xfrm>
                <a:off x="5900602" y="1193063"/>
                <a:ext cx="284947" cy="182312"/>
                <a:chOff x="5900602" y="1193063"/>
                <a:chExt cx="284947" cy="182312"/>
              </a:xfrm>
            </p:grpSpPr>
            <p:sp>
              <p:nvSpPr>
                <p:cNvPr id="5665" name="Google Shape;5665;p9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6" name="Google Shape;5666;p9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67" name="Google Shape;5667;p99"/>
            <p:cNvGrpSpPr/>
            <p:nvPr/>
          </p:nvGrpSpPr>
          <p:grpSpPr>
            <a:xfrm>
              <a:off x="6738300" y="1193063"/>
              <a:ext cx="462153" cy="707634"/>
              <a:chOff x="6738300" y="1193063"/>
              <a:chExt cx="462153" cy="707634"/>
            </a:xfrm>
          </p:grpSpPr>
          <p:grpSp>
            <p:nvGrpSpPr>
              <p:cNvPr id="5668" name="Google Shape;5668;p99"/>
              <p:cNvGrpSpPr/>
              <p:nvPr/>
            </p:nvGrpSpPr>
            <p:grpSpPr>
              <a:xfrm>
                <a:off x="6915505" y="1193063"/>
                <a:ext cx="284947" cy="597387"/>
                <a:chOff x="6915505" y="1193063"/>
                <a:chExt cx="284947" cy="597387"/>
              </a:xfrm>
            </p:grpSpPr>
            <p:sp>
              <p:nvSpPr>
                <p:cNvPr id="5669" name="Google Shape;5669;p9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9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71" name="Google Shape;5671;p99"/>
              <p:cNvGrpSpPr/>
              <p:nvPr/>
            </p:nvGrpSpPr>
            <p:grpSpPr>
              <a:xfrm>
                <a:off x="6738300" y="1684725"/>
                <a:ext cx="230066" cy="215971"/>
                <a:chOff x="6738300" y="1684725"/>
                <a:chExt cx="230066" cy="215971"/>
              </a:xfrm>
            </p:grpSpPr>
            <p:sp>
              <p:nvSpPr>
                <p:cNvPr id="5672" name="Google Shape;5672;p9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9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677" name="Shape 5677"/>
        <p:cNvGrpSpPr/>
        <p:nvPr/>
      </p:nvGrpSpPr>
      <p:grpSpPr>
        <a:xfrm>
          <a:off x="0" y="0"/>
          <a:ext cx="0" cy="0"/>
          <a:chOff x="0" y="0"/>
          <a:chExt cx="0" cy="0"/>
        </a:xfrm>
      </p:grpSpPr>
      <p:grpSp>
        <p:nvGrpSpPr>
          <p:cNvPr id="5678" name="Google Shape;5678;p100"/>
          <p:cNvGrpSpPr/>
          <p:nvPr/>
        </p:nvGrpSpPr>
        <p:grpSpPr>
          <a:xfrm>
            <a:off x="821785" y="2307635"/>
            <a:ext cx="339235" cy="298186"/>
            <a:chOff x="898875" y="244725"/>
            <a:chExt cx="481800" cy="423500"/>
          </a:xfrm>
        </p:grpSpPr>
        <p:sp>
          <p:nvSpPr>
            <p:cNvPr id="5679" name="Google Shape;5679;p10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10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10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10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10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10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100"/>
          <p:cNvGrpSpPr/>
          <p:nvPr/>
        </p:nvGrpSpPr>
        <p:grpSpPr>
          <a:xfrm>
            <a:off x="1260167" y="2287103"/>
            <a:ext cx="298169" cy="339253"/>
            <a:chOff x="1529350" y="258825"/>
            <a:chExt cx="423475" cy="481825"/>
          </a:xfrm>
        </p:grpSpPr>
        <p:sp>
          <p:nvSpPr>
            <p:cNvPr id="5686" name="Google Shape;5686;p10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10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100"/>
          <p:cNvGrpSpPr/>
          <p:nvPr/>
        </p:nvGrpSpPr>
        <p:grpSpPr>
          <a:xfrm>
            <a:off x="1653142" y="2367273"/>
            <a:ext cx="340890" cy="178912"/>
            <a:chOff x="2084325" y="363300"/>
            <a:chExt cx="484150" cy="254100"/>
          </a:xfrm>
        </p:grpSpPr>
        <p:sp>
          <p:nvSpPr>
            <p:cNvPr id="5689" name="Google Shape;5689;p10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10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100"/>
          <p:cNvGrpSpPr/>
          <p:nvPr/>
        </p:nvGrpSpPr>
        <p:grpSpPr>
          <a:xfrm>
            <a:off x="2102437" y="2287102"/>
            <a:ext cx="298169" cy="339253"/>
            <a:chOff x="2707500" y="249400"/>
            <a:chExt cx="423475" cy="481825"/>
          </a:xfrm>
        </p:grpSpPr>
        <p:sp>
          <p:nvSpPr>
            <p:cNvPr id="5692" name="Google Shape;5692;p10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10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100"/>
          <p:cNvGrpSpPr/>
          <p:nvPr/>
        </p:nvGrpSpPr>
        <p:grpSpPr>
          <a:xfrm>
            <a:off x="2516052" y="2287428"/>
            <a:ext cx="305386" cy="338602"/>
            <a:chOff x="3300325" y="249875"/>
            <a:chExt cx="433725" cy="480900"/>
          </a:xfrm>
        </p:grpSpPr>
        <p:sp>
          <p:nvSpPr>
            <p:cNvPr id="5695" name="Google Shape;5695;p10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10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10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10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10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10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100"/>
          <p:cNvGrpSpPr/>
          <p:nvPr/>
        </p:nvGrpSpPr>
        <p:grpSpPr>
          <a:xfrm>
            <a:off x="2905137" y="2287349"/>
            <a:ext cx="352349" cy="338760"/>
            <a:chOff x="3854700" y="249750"/>
            <a:chExt cx="500425" cy="481125"/>
          </a:xfrm>
        </p:grpSpPr>
        <p:sp>
          <p:nvSpPr>
            <p:cNvPr id="5702" name="Google Shape;5702;p10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10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10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10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10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10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10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10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0" name="Google Shape;5710;p100"/>
          <p:cNvGrpSpPr/>
          <p:nvPr/>
        </p:nvGrpSpPr>
        <p:grpSpPr>
          <a:xfrm>
            <a:off x="3323126" y="2287349"/>
            <a:ext cx="352349" cy="338760"/>
            <a:chOff x="4447550" y="249750"/>
            <a:chExt cx="500425" cy="481125"/>
          </a:xfrm>
        </p:grpSpPr>
        <p:sp>
          <p:nvSpPr>
            <p:cNvPr id="5711" name="Google Shape;5711;p10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10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3" name="Google Shape;5713;p100"/>
          <p:cNvGrpSpPr/>
          <p:nvPr/>
        </p:nvGrpSpPr>
        <p:grpSpPr>
          <a:xfrm>
            <a:off x="3752328" y="2287102"/>
            <a:ext cx="339253" cy="339253"/>
            <a:chOff x="5049725" y="249400"/>
            <a:chExt cx="481825" cy="481825"/>
          </a:xfrm>
        </p:grpSpPr>
        <p:sp>
          <p:nvSpPr>
            <p:cNvPr id="5714" name="Google Shape;5714;p10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10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100"/>
          <p:cNvGrpSpPr/>
          <p:nvPr/>
        </p:nvGrpSpPr>
        <p:grpSpPr>
          <a:xfrm>
            <a:off x="4166269" y="2287102"/>
            <a:ext cx="339253" cy="339253"/>
            <a:chOff x="5660400" y="238125"/>
            <a:chExt cx="481825" cy="481825"/>
          </a:xfrm>
        </p:grpSpPr>
        <p:sp>
          <p:nvSpPr>
            <p:cNvPr id="5717" name="Google Shape;5717;p10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10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9" name="Google Shape;5719;p100"/>
          <p:cNvGrpSpPr/>
          <p:nvPr/>
        </p:nvGrpSpPr>
        <p:grpSpPr>
          <a:xfrm>
            <a:off x="4582955" y="2287102"/>
            <a:ext cx="339253" cy="339253"/>
            <a:chOff x="6235400" y="249400"/>
            <a:chExt cx="481825" cy="481825"/>
          </a:xfrm>
        </p:grpSpPr>
        <p:sp>
          <p:nvSpPr>
            <p:cNvPr id="5720" name="Google Shape;5720;p10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10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10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10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10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100"/>
          <p:cNvGrpSpPr/>
          <p:nvPr/>
        </p:nvGrpSpPr>
        <p:grpSpPr>
          <a:xfrm>
            <a:off x="821301" y="2731810"/>
            <a:ext cx="340204" cy="298116"/>
            <a:chOff x="899850" y="871450"/>
            <a:chExt cx="483175" cy="423400"/>
          </a:xfrm>
        </p:grpSpPr>
        <p:sp>
          <p:nvSpPr>
            <p:cNvPr id="5726" name="Google Shape;5726;p10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10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10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10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0" name="Google Shape;5730;p10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1" name="Google Shape;5731;p100"/>
          <p:cNvGrpSpPr/>
          <p:nvPr/>
        </p:nvGrpSpPr>
        <p:grpSpPr>
          <a:xfrm>
            <a:off x="1653301" y="2711232"/>
            <a:ext cx="340573" cy="339271"/>
            <a:chOff x="2085450" y="842250"/>
            <a:chExt cx="483700" cy="481850"/>
          </a:xfrm>
        </p:grpSpPr>
        <p:sp>
          <p:nvSpPr>
            <p:cNvPr id="5732" name="Google Shape;5732;p10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10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10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5" name="Google Shape;5735;p100"/>
          <p:cNvGrpSpPr/>
          <p:nvPr/>
        </p:nvGrpSpPr>
        <p:grpSpPr>
          <a:xfrm>
            <a:off x="2081868" y="2711241"/>
            <a:ext cx="339306" cy="339253"/>
            <a:chOff x="2685825" y="840375"/>
            <a:chExt cx="481900" cy="481825"/>
          </a:xfrm>
        </p:grpSpPr>
        <p:sp>
          <p:nvSpPr>
            <p:cNvPr id="5736" name="Google Shape;5736;p10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10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100"/>
          <p:cNvGrpSpPr/>
          <p:nvPr/>
        </p:nvGrpSpPr>
        <p:grpSpPr>
          <a:xfrm>
            <a:off x="2493529" y="2710924"/>
            <a:ext cx="350431" cy="339887"/>
            <a:chOff x="3270675" y="841800"/>
            <a:chExt cx="497700" cy="482725"/>
          </a:xfrm>
        </p:grpSpPr>
        <p:sp>
          <p:nvSpPr>
            <p:cNvPr id="5739" name="Google Shape;5739;p10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10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10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2" name="Google Shape;5742;p10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3" name="Google Shape;5743;p100"/>
          <p:cNvGrpSpPr/>
          <p:nvPr/>
        </p:nvGrpSpPr>
        <p:grpSpPr>
          <a:xfrm>
            <a:off x="3329675" y="2731783"/>
            <a:ext cx="339253" cy="298169"/>
            <a:chOff x="4467200" y="877100"/>
            <a:chExt cx="481825" cy="423475"/>
          </a:xfrm>
        </p:grpSpPr>
        <p:sp>
          <p:nvSpPr>
            <p:cNvPr id="5744" name="Google Shape;5744;p10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10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10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10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100"/>
          <p:cNvGrpSpPr/>
          <p:nvPr/>
        </p:nvGrpSpPr>
        <p:grpSpPr>
          <a:xfrm>
            <a:off x="3744565" y="2711232"/>
            <a:ext cx="354778" cy="339271"/>
            <a:chOff x="5045500" y="842250"/>
            <a:chExt cx="503875" cy="481850"/>
          </a:xfrm>
        </p:grpSpPr>
        <p:sp>
          <p:nvSpPr>
            <p:cNvPr id="5749" name="Google Shape;5749;p10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10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100"/>
          <p:cNvGrpSpPr/>
          <p:nvPr/>
        </p:nvGrpSpPr>
        <p:grpSpPr>
          <a:xfrm>
            <a:off x="4167413" y="2737451"/>
            <a:ext cx="336965" cy="286833"/>
            <a:chOff x="5645200" y="879425"/>
            <a:chExt cx="478575" cy="407375"/>
          </a:xfrm>
        </p:grpSpPr>
        <p:sp>
          <p:nvSpPr>
            <p:cNvPr id="5752" name="Google Shape;5752;p10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10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10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10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10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10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8" name="Google Shape;5758;p100"/>
          <p:cNvGrpSpPr/>
          <p:nvPr/>
        </p:nvGrpSpPr>
        <p:grpSpPr>
          <a:xfrm>
            <a:off x="4603488" y="2711241"/>
            <a:ext cx="298186" cy="339253"/>
            <a:chOff x="6264525" y="842250"/>
            <a:chExt cx="423500" cy="481825"/>
          </a:xfrm>
        </p:grpSpPr>
        <p:sp>
          <p:nvSpPr>
            <p:cNvPr id="5759" name="Google Shape;5759;p10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10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10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10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10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10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10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100"/>
          <p:cNvGrpSpPr/>
          <p:nvPr/>
        </p:nvGrpSpPr>
        <p:grpSpPr>
          <a:xfrm>
            <a:off x="821776" y="3125895"/>
            <a:ext cx="339253" cy="339253"/>
            <a:chOff x="900750" y="1436075"/>
            <a:chExt cx="481825" cy="481825"/>
          </a:xfrm>
        </p:grpSpPr>
        <p:sp>
          <p:nvSpPr>
            <p:cNvPr id="5767" name="Google Shape;5767;p10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10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10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10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100"/>
          <p:cNvGrpSpPr/>
          <p:nvPr/>
        </p:nvGrpSpPr>
        <p:grpSpPr>
          <a:xfrm>
            <a:off x="1239624" y="3186183"/>
            <a:ext cx="339253" cy="218676"/>
            <a:chOff x="1492675" y="1520750"/>
            <a:chExt cx="481825" cy="310575"/>
          </a:xfrm>
        </p:grpSpPr>
        <p:sp>
          <p:nvSpPr>
            <p:cNvPr id="5772" name="Google Shape;5772;p10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10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100"/>
          <p:cNvGrpSpPr/>
          <p:nvPr/>
        </p:nvGrpSpPr>
        <p:grpSpPr>
          <a:xfrm>
            <a:off x="1647421" y="3125877"/>
            <a:ext cx="352332" cy="339288"/>
            <a:chOff x="2071000" y="1435025"/>
            <a:chExt cx="500400" cy="481875"/>
          </a:xfrm>
        </p:grpSpPr>
        <p:sp>
          <p:nvSpPr>
            <p:cNvPr id="5775" name="Google Shape;5775;p10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10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10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100"/>
          <p:cNvGrpSpPr/>
          <p:nvPr/>
        </p:nvGrpSpPr>
        <p:grpSpPr>
          <a:xfrm>
            <a:off x="2075584" y="3146709"/>
            <a:ext cx="351874" cy="297623"/>
            <a:chOff x="2678350" y="1464650"/>
            <a:chExt cx="499750" cy="422700"/>
          </a:xfrm>
        </p:grpSpPr>
        <p:sp>
          <p:nvSpPr>
            <p:cNvPr id="5779" name="Google Shape;5779;p10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10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10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100"/>
          <p:cNvGrpSpPr/>
          <p:nvPr/>
        </p:nvGrpSpPr>
        <p:grpSpPr>
          <a:xfrm>
            <a:off x="2499118" y="3125895"/>
            <a:ext cx="339253" cy="339253"/>
            <a:chOff x="3271200" y="1435075"/>
            <a:chExt cx="481825" cy="481825"/>
          </a:xfrm>
        </p:grpSpPr>
        <p:sp>
          <p:nvSpPr>
            <p:cNvPr id="5783" name="Google Shape;5783;p10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10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5" name="Google Shape;5785;p100"/>
          <p:cNvGrpSpPr/>
          <p:nvPr/>
        </p:nvGrpSpPr>
        <p:grpSpPr>
          <a:xfrm>
            <a:off x="2909591" y="3125877"/>
            <a:ext cx="343442" cy="339288"/>
            <a:chOff x="3858100" y="1435075"/>
            <a:chExt cx="487775" cy="481875"/>
          </a:xfrm>
        </p:grpSpPr>
        <p:sp>
          <p:nvSpPr>
            <p:cNvPr id="5786" name="Google Shape;5786;p10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10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0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10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10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100"/>
          <p:cNvGrpSpPr/>
          <p:nvPr/>
        </p:nvGrpSpPr>
        <p:grpSpPr>
          <a:xfrm>
            <a:off x="3329674" y="3125895"/>
            <a:ext cx="339253" cy="339253"/>
            <a:chOff x="4456875" y="1435075"/>
            <a:chExt cx="481825" cy="481825"/>
          </a:xfrm>
        </p:grpSpPr>
        <p:sp>
          <p:nvSpPr>
            <p:cNvPr id="5792" name="Google Shape;5792;p10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10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10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10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10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10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10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10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10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0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10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10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10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10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10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10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0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10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10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100"/>
          <p:cNvGrpSpPr/>
          <p:nvPr/>
        </p:nvGrpSpPr>
        <p:grpSpPr>
          <a:xfrm>
            <a:off x="3750665" y="3125886"/>
            <a:ext cx="342580" cy="339271"/>
            <a:chOff x="5049725" y="1435050"/>
            <a:chExt cx="486550" cy="481850"/>
          </a:xfrm>
        </p:grpSpPr>
        <p:sp>
          <p:nvSpPr>
            <p:cNvPr id="5812" name="Google Shape;5812;p10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10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0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10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100"/>
          <p:cNvGrpSpPr/>
          <p:nvPr/>
        </p:nvGrpSpPr>
        <p:grpSpPr>
          <a:xfrm>
            <a:off x="4166216" y="3125895"/>
            <a:ext cx="339359" cy="339253"/>
            <a:chOff x="5642475" y="1435075"/>
            <a:chExt cx="481975" cy="481825"/>
          </a:xfrm>
        </p:grpSpPr>
        <p:sp>
          <p:nvSpPr>
            <p:cNvPr id="5817" name="Google Shape;5817;p10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10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10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0" name="Google Shape;5820;p100"/>
          <p:cNvGrpSpPr/>
          <p:nvPr/>
        </p:nvGrpSpPr>
        <p:grpSpPr>
          <a:xfrm>
            <a:off x="4580702" y="3125886"/>
            <a:ext cx="343759" cy="339271"/>
            <a:chOff x="6232000" y="1435050"/>
            <a:chExt cx="488225" cy="481850"/>
          </a:xfrm>
        </p:grpSpPr>
        <p:sp>
          <p:nvSpPr>
            <p:cNvPr id="5821" name="Google Shape;5821;p10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10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0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10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10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6" name="Google Shape;5826;p100"/>
          <p:cNvGrpSpPr/>
          <p:nvPr/>
        </p:nvGrpSpPr>
        <p:grpSpPr>
          <a:xfrm>
            <a:off x="841438" y="3539545"/>
            <a:ext cx="299929" cy="337792"/>
            <a:chOff x="924450" y="2028975"/>
            <a:chExt cx="425975" cy="479750"/>
          </a:xfrm>
        </p:grpSpPr>
        <p:sp>
          <p:nvSpPr>
            <p:cNvPr id="5827" name="Google Shape;5827;p10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10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0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100"/>
          <p:cNvGrpSpPr/>
          <p:nvPr/>
        </p:nvGrpSpPr>
        <p:grpSpPr>
          <a:xfrm>
            <a:off x="1653934" y="3559347"/>
            <a:ext cx="339306" cy="298186"/>
            <a:chOff x="2085450" y="2057100"/>
            <a:chExt cx="481900" cy="423500"/>
          </a:xfrm>
        </p:grpSpPr>
        <p:sp>
          <p:nvSpPr>
            <p:cNvPr id="5831" name="Google Shape;5831;p10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10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10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100"/>
          <p:cNvGrpSpPr/>
          <p:nvPr/>
        </p:nvGrpSpPr>
        <p:grpSpPr>
          <a:xfrm>
            <a:off x="2081868" y="3582592"/>
            <a:ext cx="339306" cy="251698"/>
            <a:chOff x="2678275" y="2090100"/>
            <a:chExt cx="481900" cy="357475"/>
          </a:xfrm>
        </p:grpSpPr>
        <p:sp>
          <p:nvSpPr>
            <p:cNvPr id="5835" name="Google Shape;5835;p10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10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10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10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10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100"/>
          <p:cNvGrpSpPr/>
          <p:nvPr/>
        </p:nvGrpSpPr>
        <p:grpSpPr>
          <a:xfrm>
            <a:off x="2559072" y="3594790"/>
            <a:ext cx="219345" cy="227301"/>
            <a:chOff x="3357325" y="2093500"/>
            <a:chExt cx="311525" cy="322825"/>
          </a:xfrm>
        </p:grpSpPr>
        <p:sp>
          <p:nvSpPr>
            <p:cNvPr id="5841" name="Google Shape;5841;p10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0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10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4" name="Google Shape;5844;p10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5" name="Google Shape;5845;p100"/>
          <p:cNvGrpSpPr/>
          <p:nvPr/>
        </p:nvGrpSpPr>
        <p:grpSpPr>
          <a:xfrm>
            <a:off x="3353262" y="3538814"/>
            <a:ext cx="292078" cy="339253"/>
            <a:chOff x="4492800" y="2027925"/>
            <a:chExt cx="414825" cy="481825"/>
          </a:xfrm>
        </p:grpSpPr>
        <p:sp>
          <p:nvSpPr>
            <p:cNvPr id="5846" name="Google Shape;5846;p10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10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100"/>
          <p:cNvGrpSpPr/>
          <p:nvPr/>
        </p:nvGrpSpPr>
        <p:grpSpPr>
          <a:xfrm>
            <a:off x="3752354" y="3538805"/>
            <a:ext cx="339200" cy="339271"/>
            <a:chOff x="5049725" y="2027900"/>
            <a:chExt cx="481750" cy="481850"/>
          </a:xfrm>
        </p:grpSpPr>
        <p:sp>
          <p:nvSpPr>
            <p:cNvPr id="5849" name="Google Shape;5849;p10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10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10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10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10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10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10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10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100"/>
          <p:cNvGrpSpPr/>
          <p:nvPr/>
        </p:nvGrpSpPr>
        <p:grpSpPr>
          <a:xfrm>
            <a:off x="4225950" y="3538893"/>
            <a:ext cx="219890" cy="339095"/>
            <a:chOff x="5726350" y="2028150"/>
            <a:chExt cx="312300" cy="481600"/>
          </a:xfrm>
        </p:grpSpPr>
        <p:sp>
          <p:nvSpPr>
            <p:cNvPr id="5858" name="Google Shape;5858;p10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10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10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1" name="Google Shape;5861;p100"/>
          <p:cNvGrpSpPr/>
          <p:nvPr/>
        </p:nvGrpSpPr>
        <p:grpSpPr>
          <a:xfrm>
            <a:off x="4586141" y="3542000"/>
            <a:ext cx="332881" cy="332881"/>
            <a:chOff x="6239925" y="2032450"/>
            <a:chExt cx="472775" cy="472775"/>
          </a:xfrm>
        </p:grpSpPr>
        <p:sp>
          <p:nvSpPr>
            <p:cNvPr id="5862" name="Google Shape;5862;p10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10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100"/>
          <p:cNvGrpSpPr/>
          <p:nvPr/>
        </p:nvGrpSpPr>
        <p:grpSpPr>
          <a:xfrm>
            <a:off x="5035233" y="2364092"/>
            <a:ext cx="334641" cy="185425"/>
            <a:chOff x="903075" y="2730000"/>
            <a:chExt cx="475275" cy="263350"/>
          </a:xfrm>
        </p:grpSpPr>
        <p:sp>
          <p:nvSpPr>
            <p:cNvPr id="5865" name="Google Shape;5865;p10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10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10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100"/>
          <p:cNvGrpSpPr/>
          <p:nvPr/>
        </p:nvGrpSpPr>
        <p:grpSpPr>
          <a:xfrm>
            <a:off x="1239624" y="3538814"/>
            <a:ext cx="339253" cy="339253"/>
            <a:chOff x="1492675" y="2027925"/>
            <a:chExt cx="481825" cy="481825"/>
          </a:xfrm>
        </p:grpSpPr>
        <p:sp>
          <p:nvSpPr>
            <p:cNvPr id="5869" name="Google Shape;5869;p10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10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0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10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10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100"/>
          <p:cNvGrpSpPr/>
          <p:nvPr/>
        </p:nvGrpSpPr>
        <p:grpSpPr>
          <a:xfrm>
            <a:off x="5466000" y="2287178"/>
            <a:ext cx="339253" cy="339253"/>
            <a:chOff x="1492675" y="2620775"/>
            <a:chExt cx="481825" cy="481825"/>
          </a:xfrm>
        </p:grpSpPr>
        <p:sp>
          <p:nvSpPr>
            <p:cNvPr id="5875" name="Google Shape;5875;p10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0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7" name="Google Shape;5877;p10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78" name="Google Shape;5878;p100"/>
          <p:cNvGrpSpPr/>
          <p:nvPr/>
        </p:nvGrpSpPr>
        <p:grpSpPr>
          <a:xfrm>
            <a:off x="6289754" y="2303161"/>
            <a:ext cx="333585" cy="307287"/>
            <a:chOff x="2682350" y="2643425"/>
            <a:chExt cx="473775" cy="436425"/>
          </a:xfrm>
        </p:grpSpPr>
        <p:sp>
          <p:nvSpPr>
            <p:cNvPr id="5879" name="Google Shape;5879;p10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10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10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10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10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10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10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6" name="Google Shape;5886;p100"/>
          <p:cNvGrpSpPr/>
          <p:nvPr/>
        </p:nvGrpSpPr>
        <p:grpSpPr>
          <a:xfrm>
            <a:off x="6755243" y="2287178"/>
            <a:ext cx="238531" cy="339253"/>
            <a:chOff x="3342725" y="2620775"/>
            <a:chExt cx="338775" cy="481825"/>
          </a:xfrm>
        </p:grpSpPr>
        <p:sp>
          <p:nvSpPr>
            <p:cNvPr id="5887" name="Google Shape;5887;p10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10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10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100"/>
          <p:cNvGrpSpPr/>
          <p:nvPr/>
        </p:nvGrpSpPr>
        <p:grpSpPr>
          <a:xfrm>
            <a:off x="7148994" y="2287178"/>
            <a:ext cx="278296" cy="339253"/>
            <a:chOff x="3907325" y="2620775"/>
            <a:chExt cx="395250" cy="481825"/>
          </a:xfrm>
        </p:grpSpPr>
        <p:sp>
          <p:nvSpPr>
            <p:cNvPr id="5891" name="Google Shape;5891;p10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10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10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10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100"/>
          <p:cNvGrpSpPr/>
          <p:nvPr/>
        </p:nvGrpSpPr>
        <p:grpSpPr>
          <a:xfrm>
            <a:off x="7542181" y="2297783"/>
            <a:ext cx="339253" cy="318042"/>
            <a:chOff x="4456875" y="2635825"/>
            <a:chExt cx="481825" cy="451700"/>
          </a:xfrm>
        </p:grpSpPr>
        <p:sp>
          <p:nvSpPr>
            <p:cNvPr id="5896" name="Google Shape;5896;p10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10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10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10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10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10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2" name="Google Shape;5902;p100"/>
          <p:cNvGrpSpPr/>
          <p:nvPr/>
        </p:nvGrpSpPr>
        <p:grpSpPr>
          <a:xfrm>
            <a:off x="7967105" y="2297783"/>
            <a:ext cx="339253" cy="318042"/>
            <a:chOff x="5049725" y="2635825"/>
            <a:chExt cx="481825" cy="451700"/>
          </a:xfrm>
        </p:grpSpPr>
        <p:sp>
          <p:nvSpPr>
            <p:cNvPr id="5903" name="Google Shape;5903;p10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10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10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100"/>
          <p:cNvGrpSpPr/>
          <p:nvPr/>
        </p:nvGrpSpPr>
        <p:grpSpPr>
          <a:xfrm>
            <a:off x="2401355" y="3952243"/>
            <a:ext cx="338566" cy="338373"/>
            <a:chOff x="5643000" y="2621375"/>
            <a:chExt cx="480850" cy="480575"/>
          </a:xfrm>
        </p:grpSpPr>
        <p:sp>
          <p:nvSpPr>
            <p:cNvPr id="5907" name="Google Shape;5907;p10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10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10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10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10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10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0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100"/>
          <p:cNvGrpSpPr/>
          <p:nvPr/>
        </p:nvGrpSpPr>
        <p:grpSpPr>
          <a:xfrm>
            <a:off x="4171048" y="3951803"/>
            <a:ext cx="339359" cy="339253"/>
            <a:chOff x="6235250" y="2620775"/>
            <a:chExt cx="481975" cy="481825"/>
          </a:xfrm>
        </p:grpSpPr>
        <p:sp>
          <p:nvSpPr>
            <p:cNvPr id="5915" name="Google Shape;5915;p10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10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10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10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10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0" name="Google Shape;5920;p10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1" name="Google Shape;5921;p100"/>
          <p:cNvGrpSpPr/>
          <p:nvPr/>
        </p:nvGrpSpPr>
        <p:grpSpPr>
          <a:xfrm>
            <a:off x="5465078" y="2711317"/>
            <a:ext cx="341101" cy="339253"/>
            <a:chOff x="1535000" y="3223325"/>
            <a:chExt cx="484450" cy="481825"/>
          </a:xfrm>
        </p:grpSpPr>
        <p:sp>
          <p:nvSpPr>
            <p:cNvPr id="5922" name="Google Shape;5922;p10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10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10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100"/>
          <p:cNvGrpSpPr/>
          <p:nvPr/>
        </p:nvGrpSpPr>
        <p:grpSpPr>
          <a:xfrm>
            <a:off x="5872645" y="2746618"/>
            <a:ext cx="339253" cy="268649"/>
            <a:chOff x="2085525" y="3263750"/>
            <a:chExt cx="481825" cy="381550"/>
          </a:xfrm>
        </p:grpSpPr>
        <p:sp>
          <p:nvSpPr>
            <p:cNvPr id="5926" name="Google Shape;5926;p10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10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8" name="Google Shape;5928;p10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9" name="Google Shape;5929;p100"/>
          <p:cNvGrpSpPr/>
          <p:nvPr/>
        </p:nvGrpSpPr>
        <p:grpSpPr>
          <a:xfrm>
            <a:off x="6704407" y="2711308"/>
            <a:ext cx="340204" cy="339271"/>
            <a:chOff x="3270450" y="3213625"/>
            <a:chExt cx="483175" cy="481850"/>
          </a:xfrm>
        </p:grpSpPr>
        <p:sp>
          <p:nvSpPr>
            <p:cNvPr id="5930" name="Google Shape;5930;p10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10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2" name="Google Shape;5932;p100"/>
          <p:cNvGrpSpPr/>
          <p:nvPr/>
        </p:nvGrpSpPr>
        <p:grpSpPr>
          <a:xfrm>
            <a:off x="7203676" y="2711317"/>
            <a:ext cx="168931" cy="339253"/>
            <a:chOff x="3984950" y="3213600"/>
            <a:chExt cx="239925" cy="481825"/>
          </a:xfrm>
        </p:grpSpPr>
        <p:sp>
          <p:nvSpPr>
            <p:cNvPr id="5933" name="Google Shape;5933;p10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10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5" name="Google Shape;5935;p10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10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7" name="Google Shape;5937;p100"/>
          <p:cNvGrpSpPr/>
          <p:nvPr/>
        </p:nvGrpSpPr>
        <p:grpSpPr>
          <a:xfrm>
            <a:off x="1938873" y="3981487"/>
            <a:ext cx="355218" cy="279880"/>
            <a:chOff x="5629975" y="3255775"/>
            <a:chExt cx="504500" cy="397500"/>
          </a:xfrm>
        </p:grpSpPr>
        <p:sp>
          <p:nvSpPr>
            <p:cNvPr id="5938" name="Google Shape;5938;p10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10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10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10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10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3" name="Google Shape;5943;p100"/>
          <p:cNvGrpSpPr/>
          <p:nvPr/>
        </p:nvGrpSpPr>
        <p:grpSpPr>
          <a:xfrm>
            <a:off x="3723529" y="3981593"/>
            <a:ext cx="340256" cy="279669"/>
            <a:chOff x="6234950" y="3255925"/>
            <a:chExt cx="483250" cy="397200"/>
          </a:xfrm>
        </p:grpSpPr>
        <p:sp>
          <p:nvSpPr>
            <p:cNvPr id="5944" name="Google Shape;5944;p10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10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10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10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10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10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0" name="Google Shape;5950;p100"/>
          <p:cNvGrpSpPr/>
          <p:nvPr/>
        </p:nvGrpSpPr>
        <p:grpSpPr>
          <a:xfrm>
            <a:off x="5043532" y="3125970"/>
            <a:ext cx="318042" cy="339253"/>
            <a:chOff x="914900" y="3806450"/>
            <a:chExt cx="451700" cy="481825"/>
          </a:xfrm>
        </p:grpSpPr>
        <p:sp>
          <p:nvSpPr>
            <p:cNvPr id="5951" name="Google Shape;5951;p10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10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10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10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10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100"/>
          <p:cNvGrpSpPr/>
          <p:nvPr/>
        </p:nvGrpSpPr>
        <p:grpSpPr>
          <a:xfrm>
            <a:off x="5462454" y="3125785"/>
            <a:ext cx="346347" cy="339623"/>
            <a:chOff x="1490050" y="3805975"/>
            <a:chExt cx="491900" cy="482350"/>
          </a:xfrm>
        </p:grpSpPr>
        <p:sp>
          <p:nvSpPr>
            <p:cNvPr id="5957" name="Google Shape;5957;p10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10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10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10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100"/>
          <p:cNvGrpSpPr/>
          <p:nvPr/>
        </p:nvGrpSpPr>
        <p:grpSpPr>
          <a:xfrm>
            <a:off x="5886322" y="3125970"/>
            <a:ext cx="311899" cy="339253"/>
            <a:chOff x="2104275" y="3806450"/>
            <a:chExt cx="442975" cy="481825"/>
          </a:xfrm>
        </p:grpSpPr>
        <p:sp>
          <p:nvSpPr>
            <p:cNvPr id="5962" name="Google Shape;5962;p10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10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100"/>
          <p:cNvGrpSpPr/>
          <p:nvPr/>
        </p:nvGrpSpPr>
        <p:grpSpPr>
          <a:xfrm>
            <a:off x="6309839" y="3125970"/>
            <a:ext cx="293416" cy="339253"/>
            <a:chOff x="2710875" y="3806450"/>
            <a:chExt cx="416725" cy="481825"/>
          </a:xfrm>
        </p:grpSpPr>
        <p:sp>
          <p:nvSpPr>
            <p:cNvPr id="5965" name="Google Shape;5965;p10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10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100"/>
          <p:cNvGrpSpPr/>
          <p:nvPr/>
        </p:nvGrpSpPr>
        <p:grpSpPr>
          <a:xfrm>
            <a:off x="6704883" y="3166412"/>
            <a:ext cx="339253" cy="258369"/>
            <a:chOff x="3271200" y="3863875"/>
            <a:chExt cx="481825" cy="366950"/>
          </a:xfrm>
        </p:grpSpPr>
        <p:sp>
          <p:nvSpPr>
            <p:cNvPr id="5968" name="Google Shape;5968;p10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10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100"/>
          <p:cNvGrpSpPr/>
          <p:nvPr/>
        </p:nvGrpSpPr>
        <p:grpSpPr>
          <a:xfrm>
            <a:off x="7140377" y="3126199"/>
            <a:ext cx="295528" cy="338795"/>
            <a:chOff x="3895050" y="3806775"/>
            <a:chExt cx="419725" cy="481175"/>
          </a:xfrm>
        </p:grpSpPr>
        <p:sp>
          <p:nvSpPr>
            <p:cNvPr id="5971" name="Google Shape;5971;p10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10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100"/>
          <p:cNvGrpSpPr/>
          <p:nvPr/>
        </p:nvGrpSpPr>
        <p:grpSpPr>
          <a:xfrm>
            <a:off x="7543659" y="3125979"/>
            <a:ext cx="336296" cy="339235"/>
            <a:chOff x="4464775" y="3806475"/>
            <a:chExt cx="477625" cy="481800"/>
          </a:xfrm>
        </p:grpSpPr>
        <p:sp>
          <p:nvSpPr>
            <p:cNvPr id="5974" name="Google Shape;5974;p10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10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10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10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10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10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0" name="Google Shape;5980;p100"/>
          <p:cNvGrpSpPr/>
          <p:nvPr/>
        </p:nvGrpSpPr>
        <p:grpSpPr>
          <a:xfrm>
            <a:off x="7967105" y="3125970"/>
            <a:ext cx="339253" cy="339253"/>
            <a:chOff x="5049725" y="3806450"/>
            <a:chExt cx="481825" cy="481825"/>
          </a:xfrm>
        </p:grpSpPr>
        <p:sp>
          <p:nvSpPr>
            <p:cNvPr id="5981" name="Google Shape;5981;p10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10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10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100"/>
          <p:cNvGrpSpPr/>
          <p:nvPr/>
        </p:nvGrpSpPr>
        <p:grpSpPr>
          <a:xfrm>
            <a:off x="1492357" y="3951798"/>
            <a:ext cx="339253" cy="339253"/>
            <a:chOff x="5651375" y="3806450"/>
            <a:chExt cx="481825" cy="481825"/>
          </a:xfrm>
        </p:grpSpPr>
        <p:sp>
          <p:nvSpPr>
            <p:cNvPr id="5985" name="Google Shape;5985;p10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10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10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10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100"/>
          <p:cNvGrpSpPr/>
          <p:nvPr/>
        </p:nvGrpSpPr>
        <p:grpSpPr>
          <a:xfrm>
            <a:off x="3317763" y="3953787"/>
            <a:ext cx="298503" cy="335275"/>
            <a:chOff x="6264300" y="3809300"/>
            <a:chExt cx="423950" cy="476175"/>
          </a:xfrm>
        </p:grpSpPr>
        <p:sp>
          <p:nvSpPr>
            <p:cNvPr id="5990" name="Google Shape;5990;p10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10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10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100"/>
          <p:cNvGrpSpPr/>
          <p:nvPr/>
        </p:nvGrpSpPr>
        <p:grpSpPr>
          <a:xfrm>
            <a:off x="5032267" y="3538881"/>
            <a:ext cx="340573" cy="339271"/>
            <a:chOff x="898875" y="4399275"/>
            <a:chExt cx="483700" cy="481850"/>
          </a:xfrm>
        </p:grpSpPr>
        <p:sp>
          <p:nvSpPr>
            <p:cNvPr id="5994" name="Google Shape;5994;p10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10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10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10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10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10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10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10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2" name="Google Shape;6002;p100"/>
          <p:cNvGrpSpPr/>
          <p:nvPr/>
        </p:nvGrpSpPr>
        <p:grpSpPr>
          <a:xfrm>
            <a:off x="5466000" y="3554133"/>
            <a:ext cx="339253" cy="308765"/>
            <a:chOff x="1492675" y="4420975"/>
            <a:chExt cx="481825" cy="438525"/>
          </a:xfrm>
        </p:grpSpPr>
        <p:sp>
          <p:nvSpPr>
            <p:cNvPr id="6003" name="Google Shape;6003;p10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10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10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10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10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100"/>
          <p:cNvGrpSpPr/>
          <p:nvPr/>
        </p:nvGrpSpPr>
        <p:grpSpPr>
          <a:xfrm>
            <a:off x="5870982" y="3539558"/>
            <a:ext cx="342580" cy="337915"/>
            <a:chOff x="2084100" y="4400250"/>
            <a:chExt cx="486550" cy="479925"/>
          </a:xfrm>
        </p:grpSpPr>
        <p:sp>
          <p:nvSpPr>
            <p:cNvPr id="6009" name="Google Shape;6009;p10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10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10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10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10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10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5" name="Google Shape;6015;p100"/>
          <p:cNvGrpSpPr/>
          <p:nvPr/>
        </p:nvGrpSpPr>
        <p:grpSpPr>
          <a:xfrm>
            <a:off x="6307462" y="3538907"/>
            <a:ext cx="298169" cy="339218"/>
            <a:chOff x="2707950" y="4399325"/>
            <a:chExt cx="423475" cy="481775"/>
          </a:xfrm>
        </p:grpSpPr>
        <p:sp>
          <p:nvSpPr>
            <p:cNvPr id="6016" name="Google Shape;6016;p10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10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10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10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10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10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10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10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10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10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10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10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100"/>
          <p:cNvGrpSpPr/>
          <p:nvPr/>
        </p:nvGrpSpPr>
        <p:grpSpPr>
          <a:xfrm>
            <a:off x="6736981" y="3538881"/>
            <a:ext cx="275057" cy="339271"/>
            <a:chOff x="3330525" y="4399275"/>
            <a:chExt cx="390650" cy="481850"/>
          </a:xfrm>
        </p:grpSpPr>
        <p:sp>
          <p:nvSpPr>
            <p:cNvPr id="6029" name="Google Shape;6029;p10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10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10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10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10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10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10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6" name="Google Shape;6036;p100"/>
          <p:cNvGrpSpPr/>
          <p:nvPr/>
        </p:nvGrpSpPr>
        <p:grpSpPr>
          <a:xfrm>
            <a:off x="7161510" y="3538890"/>
            <a:ext cx="253265" cy="339253"/>
            <a:chOff x="3938800" y="4399275"/>
            <a:chExt cx="359700" cy="481825"/>
          </a:xfrm>
        </p:grpSpPr>
        <p:sp>
          <p:nvSpPr>
            <p:cNvPr id="6037" name="Google Shape;6037;p10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10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10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10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10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100"/>
          <p:cNvGrpSpPr/>
          <p:nvPr/>
        </p:nvGrpSpPr>
        <p:grpSpPr>
          <a:xfrm>
            <a:off x="7632288" y="3538890"/>
            <a:ext cx="159039" cy="339253"/>
            <a:chOff x="4584850" y="4399275"/>
            <a:chExt cx="225875" cy="481825"/>
          </a:xfrm>
        </p:grpSpPr>
        <p:sp>
          <p:nvSpPr>
            <p:cNvPr id="6043" name="Google Shape;6043;p10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10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5" name="Google Shape;6045;p10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6" name="Google Shape;6046;p100"/>
          <p:cNvGrpSpPr/>
          <p:nvPr/>
        </p:nvGrpSpPr>
        <p:grpSpPr>
          <a:xfrm>
            <a:off x="1045841" y="3951795"/>
            <a:ext cx="339253" cy="339253"/>
            <a:chOff x="5642550" y="4399275"/>
            <a:chExt cx="481825" cy="481825"/>
          </a:xfrm>
        </p:grpSpPr>
        <p:sp>
          <p:nvSpPr>
            <p:cNvPr id="6047" name="Google Shape;6047;p10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10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100"/>
          <p:cNvGrpSpPr/>
          <p:nvPr/>
        </p:nvGrpSpPr>
        <p:grpSpPr>
          <a:xfrm>
            <a:off x="2847184" y="3963703"/>
            <a:ext cx="363316" cy="315437"/>
            <a:chOff x="6218300" y="4416175"/>
            <a:chExt cx="516000" cy="448000"/>
          </a:xfrm>
        </p:grpSpPr>
        <p:sp>
          <p:nvSpPr>
            <p:cNvPr id="6050" name="Google Shape;6050;p10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10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10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100"/>
          <p:cNvGrpSpPr/>
          <p:nvPr/>
        </p:nvGrpSpPr>
        <p:grpSpPr>
          <a:xfrm>
            <a:off x="5957218" y="3951792"/>
            <a:ext cx="339253" cy="339253"/>
            <a:chOff x="899850" y="4992125"/>
            <a:chExt cx="481825" cy="481825"/>
          </a:xfrm>
        </p:grpSpPr>
        <p:sp>
          <p:nvSpPr>
            <p:cNvPr id="6054" name="Google Shape;6054;p10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10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10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100"/>
          <p:cNvGrpSpPr/>
          <p:nvPr/>
        </p:nvGrpSpPr>
        <p:grpSpPr>
          <a:xfrm>
            <a:off x="5510702" y="3951792"/>
            <a:ext cx="339253" cy="339253"/>
            <a:chOff x="1492675" y="4992125"/>
            <a:chExt cx="481825" cy="481825"/>
          </a:xfrm>
        </p:grpSpPr>
        <p:sp>
          <p:nvSpPr>
            <p:cNvPr id="6058" name="Google Shape;6058;p10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10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100"/>
          <p:cNvGrpSpPr/>
          <p:nvPr/>
        </p:nvGrpSpPr>
        <p:grpSpPr>
          <a:xfrm>
            <a:off x="5064186" y="3951792"/>
            <a:ext cx="339253" cy="339253"/>
            <a:chOff x="2085525" y="4992125"/>
            <a:chExt cx="481825" cy="481825"/>
          </a:xfrm>
        </p:grpSpPr>
        <p:sp>
          <p:nvSpPr>
            <p:cNvPr id="6061" name="Google Shape;6061;p10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10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100"/>
          <p:cNvGrpSpPr/>
          <p:nvPr/>
        </p:nvGrpSpPr>
        <p:grpSpPr>
          <a:xfrm>
            <a:off x="6850408" y="3951792"/>
            <a:ext cx="339253" cy="339253"/>
            <a:chOff x="2678350" y="4992125"/>
            <a:chExt cx="481825" cy="481825"/>
          </a:xfrm>
        </p:grpSpPr>
        <p:sp>
          <p:nvSpPr>
            <p:cNvPr id="6064" name="Google Shape;6064;p10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10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10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100"/>
          <p:cNvGrpSpPr/>
          <p:nvPr/>
        </p:nvGrpSpPr>
        <p:grpSpPr>
          <a:xfrm>
            <a:off x="4617670" y="3951792"/>
            <a:ext cx="339253" cy="339253"/>
            <a:chOff x="3271200" y="4992125"/>
            <a:chExt cx="481825" cy="481825"/>
          </a:xfrm>
        </p:grpSpPr>
        <p:sp>
          <p:nvSpPr>
            <p:cNvPr id="6068" name="Google Shape;6068;p10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10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10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100"/>
          <p:cNvGrpSpPr/>
          <p:nvPr/>
        </p:nvGrpSpPr>
        <p:grpSpPr>
          <a:xfrm>
            <a:off x="7296924" y="3952822"/>
            <a:ext cx="339411" cy="337193"/>
            <a:chOff x="3863900" y="4993625"/>
            <a:chExt cx="482050" cy="478900"/>
          </a:xfrm>
        </p:grpSpPr>
        <p:sp>
          <p:nvSpPr>
            <p:cNvPr id="6072" name="Google Shape;6072;p10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10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10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10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100"/>
          <p:cNvGrpSpPr/>
          <p:nvPr/>
        </p:nvGrpSpPr>
        <p:grpSpPr>
          <a:xfrm>
            <a:off x="7743599" y="3952822"/>
            <a:ext cx="339411" cy="337193"/>
            <a:chOff x="4456725" y="4993625"/>
            <a:chExt cx="482050" cy="478900"/>
          </a:xfrm>
        </p:grpSpPr>
        <p:sp>
          <p:nvSpPr>
            <p:cNvPr id="6077" name="Google Shape;6077;p10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10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10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10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100"/>
          <p:cNvGrpSpPr/>
          <p:nvPr/>
        </p:nvGrpSpPr>
        <p:grpSpPr>
          <a:xfrm>
            <a:off x="6403734" y="3952813"/>
            <a:ext cx="339411" cy="337211"/>
            <a:chOff x="5049575" y="4993600"/>
            <a:chExt cx="482050" cy="478925"/>
          </a:xfrm>
        </p:grpSpPr>
        <p:sp>
          <p:nvSpPr>
            <p:cNvPr id="6082" name="Google Shape;6082;p10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10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10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10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6" name="Google Shape;6086;p10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087" name="Google Shape;6087;p10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91" name="Shape 6091"/>
        <p:cNvGrpSpPr/>
        <p:nvPr/>
      </p:nvGrpSpPr>
      <p:grpSpPr>
        <a:xfrm>
          <a:off x="0" y="0"/>
          <a:ext cx="0" cy="0"/>
          <a:chOff x="0" y="0"/>
          <a:chExt cx="0" cy="0"/>
        </a:xfrm>
      </p:grpSpPr>
      <p:grpSp>
        <p:nvGrpSpPr>
          <p:cNvPr id="6092" name="Google Shape;6092;p101"/>
          <p:cNvGrpSpPr/>
          <p:nvPr/>
        </p:nvGrpSpPr>
        <p:grpSpPr>
          <a:xfrm>
            <a:off x="856199" y="1311179"/>
            <a:ext cx="322099" cy="370529"/>
            <a:chOff x="-42971725" y="3217825"/>
            <a:chExt cx="275675" cy="317125"/>
          </a:xfrm>
        </p:grpSpPr>
        <p:sp>
          <p:nvSpPr>
            <p:cNvPr id="6093" name="Google Shape;6093;p10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0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0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101"/>
          <p:cNvGrpSpPr/>
          <p:nvPr/>
        </p:nvGrpSpPr>
        <p:grpSpPr>
          <a:xfrm>
            <a:off x="828113" y="1779835"/>
            <a:ext cx="378270" cy="337551"/>
            <a:chOff x="-42996150" y="3612600"/>
            <a:chExt cx="323750" cy="288900"/>
          </a:xfrm>
        </p:grpSpPr>
        <p:sp>
          <p:nvSpPr>
            <p:cNvPr id="6097" name="Google Shape;6097;p10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0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0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101"/>
          <p:cNvGrpSpPr/>
          <p:nvPr/>
        </p:nvGrpSpPr>
        <p:grpSpPr>
          <a:xfrm>
            <a:off x="830874" y="2189205"/>
            <a:ext cx="372749" cy="370909"/>
            <a:chOff x="-42994575" y="3950300"/>
            <a:chExt cx="319025" cy="317450"/>
          </a:xfrm>
        </p:grpSpPr>
        <p:sp>
          <p:nvSpPr>
            <p:cNvPr id="6101" name="Google Shape;6101;p10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0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0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101"/>
          <p:cNvGrpSpPr/>
          <p:nvPr/>
        </p:nvGrpSpPr>
        <p:grpSpPr>
          <a:xfrm>
            <a:off x="2984269" y="1336037"/>
            <a:ext cx="371785" cy="370879"/>
            <a:chOff x="-41111350" y="3239100"/>
            <a:chExt cx="318200" cy="317425"/>
          </a:xfrm>
        </p:grpSpPr>
        <p:sp>
          <p:nvSpPr>
            <p:cNvPr id="6105" name="Google Shape;6105;p10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0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0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0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01"/>
          <p:cNvGrpSpPr/>
          <p:nvPr/>
        </p:nvGrpSpPr>
        <p:grpSpPr>
          <a:xfrm>
            <a:off x="2980588" y="1771568"/>
            <a:ext cx="379146" cy="370967"/>
            <a:chOff x="-41117650" y="3605525"/>
            <a:chExt cx="324500" cy="317500"/>
          </a:xfrm>
        </p:grpSpPr>
        <p:sp>
          <p:nvSpPr>
            <p:cNvPr id="6110" name="Google Shape;6110;p10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0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0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3" name="Google Shape;6113;p10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4" name="Google Shape;6114;p101"/>
          <p:cNvGrpSpPr/>
          <p:nvPr/>
        </p:nvGrpSpPr>
        <p:grpSpPr>
          <a:xfrm>
            <a:off x="1806843" y="2663092"/>
            <a:ext cx="216271" cy="371814"/>
            <a:chOff x="-39205300" y="3220175"/>
            <a:chExt cx="185100" cy="318225"/>
          </a:xfrm>
        </p:grpSpPr>
        <p:sp>
          <p:nvSpPr>
            <p:cNvPr id="6115" name="Google Shape;6115;p10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0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101"/>
          <p:cNvGrpSpPr/>
          <p:nvPr/>
        </p:nvGrpSpPr>
        <p:grpSpPr>
          <a:xfrm>
            <a:off x="1772370" y="3123163"/>
            <a:ext cx="300016" cy="369273"/>
            <a:chOff x="-39248625" y="3588600"/>
            <a:chExt cx="256775" cy="316050"/>
          </a:xfrm>
        </p:grpSpPr>
        <p:sp>
          <p:nvSpPr>
            <p:cNvPr id="6118" name="Google Shape;6118;p10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0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10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0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101"/>
          <p:cNvGrpSpPr/>
          <p:nvPr/>
        </p:nvGrpSpPr>
        <p:grpSpPr>
          <a:xfrm>
            <a:off x="1223084" y="1311179"/>
            <a:ext cx="429504" cy="370879"/>
            <a:chOff x="-42651700" y="3217825"/>
            <a:chExt cx="367600" cy="317425"/>
          </a:xfrm>
        </p:grpSpPr>
        <p:sp>
          <p:nvSpPr>
            <p:cNvPr id="6123" name="Google Shape;6123;p10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0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0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101"/>
          <p:cNvGrpSpPr/>
          <p:nvPr/>
        </p:nvGrpSpPr>
        <p:grpSpPr>
          <a:xfrm>
            <a:off x="1258516" y="1750829"/>
            <a:ext cx="358640" cy="363226"/>
            <a:chOff x="-42617300" y="3587775"/>
            <a:chExt cx="306950" cy="310875"/>
          </a:xfrm>
        </p:grpSpPr>
        <p:sp>
          <p:nvSpPr>
            <p:cNvPr id="6128" name="Google Shape;6128;p10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0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0" name="Google Shape;6130;p10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101"/>
          <p:cNvGrpSpPr/>
          <p:nvPr/>
        </p:nvGrpSpPr>
        <p:grpSpPr>
          <a:xfrm>
            <a:off x="3430343" y="1335569"/>
            <a:ext cx="376926" cy="370324"/>
            <a:chOff x="-40748275" y="3238700"/>
            <a:chExt cx="322600" cy="316950"/>
          </a:xfrm>
        </p:grpSpPr>
        <p:sp>
          <p:nvSpPr>
            <p:cNvPr id="6132" name="Google Shape;6132;p10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0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0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0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0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101"/>
          <p:cNvGrpSpPr/>
          <p:nvPr/>
        </p:nvGrpSpPr>
        <p:grpSpPr>
          <a:xfrm>
            <a:off x="3432899" y="1803553"/>
            <a:ext cx="371814" cy="338690"/>
            <a:chOff x="-40745125" y="3632900"/>
            <a:chExt cx="318225" cy="289875"/>
          </a:xfrm>
        </p:grpSpPr>
        <p:sp>
          <p:nvSpPr>
            <p:cNvPr id="6139" name="Google Shape;6139;p10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0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0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0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0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0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0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101"/>
          <p:cNvGrpSpPr/>
          <p:nvPr/>
        </p:nvGrpSpPr>
        <p:grpSpPr>
          <a:xfrm>
            <a:off x="3437047" y="2214764"/>
            <a:ext cx="363518" cy="370178"/>
            <a:chOff x="-40742750" y="3972175"/>
            <a:chExt cx="311125" cy="316825"/>
          </a:xfrm>
        </p:grpSpPr>
        <p:sp>
          <p:nvSpPr>
            <p:cNvPr id="6147" name="Google Shape;6147;p10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0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101"/>
          <p:cNvGrpSpPr/>
          <p:nvPr/>
        </p:nvGrpSpPr>
        <p:grpSpPr>
          <a:xfrm>
            <a:off x="2219708" y="2664932"/>
            <a:ext cx="266892" cy="369974"/>
            <a:chOff x="-38860325" y="3221750"/>
            <a:chExt cx="228425" cy="316650"/>
          </a:xfrm>
        </p:grpSpPr>
        <p:sp>
          <p:nvSpPr>
            <p:cNvPr id="6150" name="Google Shape;6150;p10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0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0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0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101"/>
          <p:cNvGrpSpPr/>
          <p:nvPr/>
        </p:nvGrpSpPr>
        <p:grpSpPr>
          <a:xfrm>
            <a:off x="2170515" y="3126989"/>
            <a:ext cx="380081" cy="367111"/>
            <a:chOff x="-38905225" y="3591875"/>
            <a:chExt cx="325300" cy="314200"/>
          </a:xfrm>
        </p:grpSpPr>
        <p:sp>
          <p:nvSpPr>
            <p:cNvPr id="6155" name="Google Shape;6155;p10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0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0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8" name="Google Shape;6158;p10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9" name="Google Shape;6159;p101"/>
          <p:cNvGrpSpPr/>
          <p:nvPr/>
        </p:nvGrpSpPr>
        <p:grpSpPr>
          <a:xfrm>
            <a:off x="3977265" y="3112069"/>
            <a:ext cx="290815" cy="369740"/>
            <a:chOff x="-37370925" y="3579105"/>
            <a:chExt cx="248900" cy="316450"/>
          </a:xfrm>
        </p:grpSpPr>
        <p:sp>
          <p:nvSpPr>
            <p:cNvPr id="6160" name="Google Shape;6160;p10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0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10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0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101"/>
          <p:cNvGrpSpPr/>
          <p:nvPr/>
        </p:nvGrpSpPr>
        <p:grpSpPr>
          <a:xfrm>
            <a:off x="1670640" y="2190140"/>
            <a:ext cx="371814" cy="369974"/>
            <a:chOff x="-42259725" y="3951100"/>
            <a:chExt cx="318225" cy="316650"/>
          </a:xfrm>
        </p:grpSpPr>
        <p:sp>
          <p:nvSpPr>
            <p:cNvPr id="6165" name="Google Shape;6165;p10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0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101"/>
          <p:cNvGrpSpPr/>
          <p:nvPr/>
        </p:nvGrpSpPr>
        <p:grpSpPr>
          <a:xfrm>
            <a:off x="3869002" y="1369161"/>
            <a:ext cx="370879" cy="337755"/>
            <a:chOff x="-40378075" y="3267450"/>
            <a:chExt cx="317425" cy="289075"/>
          </a:xfrm>
        </p:grpSpPr>
        <p:sp>
          <p:nvSpPr>
            <p:cNvPr id="6168" name="Google Shape;6168;p10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0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0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0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101"/>
          <p:cNvGrpSpPr/>
          <p:nvPr/>
        </p:nvGrpSpPr>
        <p:grpSpPr>
          <a:xfrm>
            <a:off x="3872668" y="1770429"/>
            <a:ext cx="363548" cy="369974"/>
            <a:chOff x="-40372575" y="3604550"/>
            <a:chExt cx="311150" cy="316650"/>
          </a:xfrm>
        </p:grpSpPr>
        <p:sp>
          <p:nvSpPr>
            <p:cNvPr id="6173" name="Google Shape;6173;p10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0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0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10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7" name="Google Shape;6177;p101"/>
          <p:cNvGrpSpPr/>
          <p:nvPr/>
        </p:nvGrpSpPr>
        <p:grpSpPr>
          <a:xfrm>
            <a:off x="2596617" y="2663092"/>
            <a:ext cx="399038" cy="372165"/>
            <a:chOff x="-38542250" y="3220175"/>
            <a:chExt cx="341525" cy="318525"/>
          </a:xfrm>
        </p:grpSpPr>
        <p:sp>
          <p:nvSpPr>
            <p:cNvPr id="6178" name="Google Shape;6178;p10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0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0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101"/>
          <p:cNvGrpSpPr/>
          <p:nvPr/>
        </p:nvGrpSpPr>
        <p:grpSpPr>
          <a:xfrm>
            <a:off x="2618549" y="3122462"/>
            <a:ext cx="369974" cy="369068"/>
            <a:chOff x="-38537400" y="3588000"/>
            <a:chExt cx="316650" cy="315875"/>
          </a:xfrm>
        </p:grpSpPr>
        <p:sp>
          <p:nvSpPr>
            <p:cNvPr id="6182" name="Google Shape;6182;p10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0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0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0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101"/>
          <p:cNvGrpSpPr/>
          <p:nvPr/>
        </p:nvGrpSpPr>
        <p:grpSpPr>
          <a:xfrm>
            <a:off x="2617629" y="3579991"/>
            <a:ext cx="371814" cy="369974"/>
            <a:chOff x="-38538975" y="3954250"/>
            <a:chExt cx="318225" cy="316650"/>
          </a:xfrm>
        </p:grpSpPr>
        <p:sp>
          <p:nvSpPr>
            <p:cNvPr id="6187" name="Google Shape;6187;p10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0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101"/>
          <p:cNvGrpSpPr/>
          <p:nvPr/>
        </p:nvGrpSpPr>
        <p:grpSpPr>
          <a:xfrm>
            <a:off x="3934941" y="3574918"/>
            <a:ext cx="375465" cy="371814"/>
            <a:chOff x="-37385100" y="3949908"/>
            <a:chExt cx="321350" cy="318225"/>
          </a:xfrm>
        </p:grpSpPr>
        <p:sp>
          <p:nvSpPr>
            <p:cNvPr id="6190" name="Google Shape;6190;p10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0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101"/>
          <p:cNvGrpSpPr/>
          <p:nvPr/>
        </p:nvGrpSpPr>
        <p:grpSpPr>
          <a:xfrm>
            <a:off x="2110600" y="1310478"/>
            <a:ext cx="370909" cy="370675"/>
            <a:chOff x="-41895050" y="3217225"/>
            <a:chExt cx="317450" cy="317250"/>
          </a:xfrm>
        </p:grpSpPr>
        <p:sp>
          <p:nvSpPr>
            <p:cNvPr id="6193" name="Google Shape;6193;p10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0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0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0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0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101"/>
          <p:cNvGrpSpPr/>
          <p:nvPr/>
        </p:nvGrpSpPr>
        <p:grpSpPr>
          <a:xfrm>
            <a:off x="2110148" y="1747412"/>
            <a:ext cx="371814" cy="369974"/>
            <a:chOff x="-41893475" y="3584850"/>
            <a:chExt cx="318225" cy="316650"/>
          </a:xfrm>
        </p:grpSpPr>
        <p:sp>
          <p:nvSpPr>
            <p:cNvPr id="6199" name="Google Shape;6199;p10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0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0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0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10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0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5" name="Google Shape;6205;p101"/>
          <p:cNvGrpSpPr/>
          <p:nvPr/>
        </p:nvGrpSpPr>
        <p:grpSpPr>
          <a:xfrm>
            <a:off x="880176" y="3142704"/>
            <a:ext cx="337522" cy="370909"/>
            <a:chOff x="-39998250" y="3605325"/>
            <a:chExt cx="288875" cy="317450"/>
          </a:xfrm>
        </p:grpSpPr>
        <p:sp>
          <p:nvSpPr>
            <p:cNvPr id="6206" name="Google Shape;6206;p10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0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101"/>
          <p:cNvGrpSpPr/>
          <p:nvPr/>
        </p:nvGrpSpPr>
        <p:grpSpPr>
          <a:xfrm>
            <a:off x="863950" y="3601168"/>
            <a:ext cx="369974" cy="369945"/>
            <a:chOff x="-40011050" y="3972375"/>
            <a:chExt cx="316650" cy="316625"/>
          </a:xfrm>
        </p:grpSpPr>
        <p:sp>
          <p:nvSpPr>
            <p:cNvPr id="6209" name="Google Shape;6209;p10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0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101"/>
          <p:cNvGrpSpPr/>
          <p:nvPr/>
        </p:nvGrpSpPr>
        <p:grpSpPr>
          <a:xfrm>
            <a:off x="3095881" y="2665867"/>
            <a:ext cx="266921" cy="369039"/>
            <a:chOff x="-38129425" y="3222550"/>
            <a:chExt cx="228450" cy="315850"/>
          </a:xfrm>
        </p:grpSpPr>
        <p:sp>
          <p:nvSpPr>
            <p:cNvPr id="6212" name="Google Shape;6212;p10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0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101"/>
          <p:cNvGrpSpPr/>
          <p:nvPr/>
        </p:nvGrpSpPr>
        <p:grpSpPr>
          <a:xfrm>
            <a:off x="3050850" y="3122462"/>
            <a:ext cx="371785" cy="369974"/>
            <a:chOff x="-38172725" y="3588000"/>
            <a:chExt cx="318200" cy="316650"/>
          </a:xfrm>
        </p:grpSpPr>
        <p:sp>
          <p:nvSpPr>
            <p:cNvPr id="6215" name="Google Shape;6215;p10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0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0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0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0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0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101"/>
          <p:cNvGrpSpPr/>
          <p:nvPr/>
        </p:nvGrpSpPr>
        <p:grpSpPr>
          <a:xfrm>
            <a:off x="3126752" y="3580897"/>
            <a:ext cx="219981" cy="369974"/>
            <a:chOff x="-38109725" y="3955025"/>
            <a:chExt cx="188275" cy="316650"/>
          </a:xfrm>
        </p:grpSpPr>
        <p:sp>
          <p:nvSpPr>
            <p:cNvPr id="6224" name="Google Shape;6224;p10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0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10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101"/>
          <p:cNvGrpSpPr/>
          <p:nvPr/>
        </p:nvGrpSpPr>
        <p:grpSpPr>
          <a:xfrm>
            <a:off x="2542151" y="1312318"/>
            <a:ext cx="373654" cy="369068"/>
            <a:chOff x="-41530375" y="3218800"/>
            <a:chExt cx="319800" cy="315875"/>
          </a:xfrm>
        </p:grpSpPr>
        <p:sp>
          <p:nvSpPr>
            <p:cNvPr id="6228" name="Google Shape;6228;p10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0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01"/>
          <p:cNvGrpSpPr/>
          <p:nvPr/>
        </p:nvGrpSpPr>
        <p:grpSpPr>
          <a:xfrm>
            <a:off x="2544444" y="1827476"/>
            <a:ext cx="369068" cy="289004"/>
            <a:chOff x="-41526450" y="3653375"/>
            <a:chExt cx="315875" cy="247350"/>
          </a:xfrm>
        </p:grpSpPr>
        <p:sp>
          <p:nvSpPr>
            <p:cNvPr id="6231" name="Google Shape;6231;p10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0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101"/>
          <p:cNvGrpSpPr/>
          <p:nvPr/>
        </p:nvGrpSpPr>
        <p:grpSpPr>
          <a:xfrm>
            <a:off x="2545831" y="2190140"/>
            <a:ext cx="366293" cy="369974"/>
            <a:chOff x="-41526450" y="3951100"/>
            <a:chExt cx="313500" cy="316650"/>
          </a:xfrm>
        </p:grpSpPr>
        <p:sp>
          <p:nvSpPr>
            <p:cNvPr id="6234" name="Google Shape;6234;p10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0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0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101"/>
          <p:cNvGrpSpPr/>
          <p:nvPr/>
        </p:nvGrpSpPr>
        <p:grpSpPr>
          <a:xfrm>
            <a:off x="1311086" y="2684269"/>
            <a:ext cx="339595" cy="371814"/>
            <a:chOff x="-39625900" y="3238300"/>
            <a:chExt cx="290650" cy="318225"/>
          </a:xfrm>
        </p:grpSpPr>
        <p:sp>
          <p:nvSpPr>
            <p:cNvPr id="6238" name="Google Shape;6238;p10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0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0" name="Google Shape;6240;p10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1" name="Google Shape;6241;p101"/>
          <p:cNvGrpSpPr/>
          <p:nvPr/>
        </p:nvGrpSpPr>
        <p:grpSpPr>
          <a:xfrm>
            <a:off x="1305137" y="3600730"/>
            <a:ext cx="366293" cy="370441"/>
            <a:chOff x="-39647175" y="3972000"/>
            <a:chExt cx="313500" cy="317050"/>
          </a:xfrm>
        </p:grpSpPr>
        <p:sp>
          <p:nvSpPr>
            <p:cNvPr id="6242" name="Google Shape;6242;p10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01"/>
          <p:cNvGrpSpPr/>
          <p:nvPr/>
        </p:nvGrpSpPr>
        <p:grpSpPr>
          <a:xfrm>
            <a:off x="3474265" y="2664728"/>
            <a:ext cx="375495" cy="370879"/>
            <a:chOff x="-37808850" y="3221575"/>
            <a:chExt cx="321375" cy="317425"/>
          </a:xfrm>
        </p:grpSpPr>
        <p:sp>
          <p:nvSpPr>
            <p:cNvPr id="6246" name="Google Shape;6246;p10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0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101"/>
          <p:cNvGrpSpPr/>
          <p:nvPr/>
        </p:nvGrpSpPr>
        <p:grpSpPr>
          <a:xfrm>
            <a:off x="3483038" y="3186759"/>
            <a:ext cx="372749" cy="241158"/>
            <a:chOff x="-37806500" y="3643030"/>
            <a:chExt cx="319025" cy="206400"/>
          </a:xfrm>
        </p:grpSpPr>
        <p:sp>
          <p:nvSpPr>
            <p:cNvPr id="6249" name="Google Shape;6249;p10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0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01"/>
          <p:cNvGrpSpPr/>
          <p:nvPr/>
        </p:nvGrpSpPr>
        <p:grpSpPr>
          <a:xfrm>
            <a:off x="3485346" y="3579056"/>
            <a:ext cx="368134" cy="371814"/>
            <a:chOff x="-37804925" y="3953450"/>
            <a:chExt cx="315075" cy="318225"/>
          </a:xfrm>
        </p:grpSpPr>
        <p:sp>
          <p:nvSpPr>
            <p:cNvPr id="6252" name="Google Shape;6252;p10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0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0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5" name="Google Shape;6255;p10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101"/>
          <p:cNvGrpSpPr/>
          <p:nvPr/>
        </p:nvGrpSpPr>
        <p:grpSpPr>
          <a:xfrm>
            <a:off x="4840364" y="1328538"/>
            <a:ext cx="355663" cy="308725"/>
            <a:chOff x="-28462125" y="3199700"/>
            <a:chExt cx="298550" cy="259150"/>
          </a:xfrm>
        </p:grpSpPr>
        <p:sp>
          <p:nvSpPr>
            <p:cNvPr id="6257" name="Google Shape;6257;p10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0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0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101"/>
          <p:cNvGrpSpPr/>
          <p:nvPr/>
        </p:nvGrpSpPr>
        <p:grpSpPr>
          <a:xfrm>
            <a:off x="4841317" y="1763228"/>
            <a:ext cx="353757" cy="352833"/>
            <a:chOff x="-28461325" y="3545475"/>
            <a:chExt cx="296950" cy="296175"/>
          </a:xfrm>
        </p:grpSpPr>
        <p:sp>
          <p:nvSpPr>
            <p:cNvPr id="6261" name="Google Shape;6261;p10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0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0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0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0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0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101"/>
          <p:cNvGrpSpPr/>
          <p:nvPr/>
        </p:nvGrpSpPr>
        <p:grpSpPr>
          <a:xfrm>
            <a:off x="4837550" y="2213272"/>
            <a:ext cx="361292" cy="352803"/>
            <a:chOff x="-28463700" y="3914875"/>
            <a:chExt cx="303275" cy="296150"/>
          </a:xfrm>
        </p:grpSpPr>
        <p:sp>
          <p:nvSpPr>
            <p:cNvPr id="6268" name="Google Shape;6268;p10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0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101"/>
          <p:cNvGrpSpPr/>
          <p:nvPr/>
        </p:nvGrpSpPr>
        <p:grpSpPr>
          <a:xfrm>
            <a:off x="7072335" y="1369355"/>
            <a:ext cx="351880" cy="227092"/>
            <a:chOff x="-26573400" y="3224125"/>
            <a:chExt cx="295375" cy="190625"/>
          </a:xfrm>
        </p:grpSpPr>
        <p:sp>
          <p:nvSpPr>
            <p:cNvPr id="6271" name="Google Shape;6271;p10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0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101"/>
          <p:cNvGrpSpPr/>
          <p:nvPr/>
        </p:nvGrpSpPr>
        <p:grpSpPr>
          <a:xfrm>
            <a:off x="7072335" y="1763690"/>
            <a:ext cx="351880" cy="351910"/>
            <a:chOff x="-26573400" y="3546250"/>
            <a:chExt cx="295375" cy="295400"/>
          </a:xfrm>
        </p:grpSpPr>
        <p:sp>
          <p:nvSpPr>
            <p:cNvPr id="6274" name="Google Shape;6274;p10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0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0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0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0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101"/>
          <p:cNvGrpSpPr/>
          <p:nvPr/>
        </p:nvGrpSpPr>
        <p:grpSpPr>
          <a:xfrm>
            <a:off x="7060615" y="2213599"/>
            <a:ext cx="375319" cy="352148"/>
            <a:chOff x="-26583625" y="3917025"/>
            <a:chExt cx="315050" cy="295600"/>
          </a:xfrm>
        </p:grpSpPr>
        <p:sp>
          <p:nvSpPr>
            <p:cNvPr id="6280" name="Google Shape;6280;p10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0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0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4" name="Google Shape;6284;p10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101"/>
          <p:cNvGrpSpPr/>
          <p:nvPr/>
        </p:nvGrpSpPr>
        <p:grpSpPr>
          <a:xfrm>
            <a:off x="5759130" y="3172629"/>
            <a:ext cx="289039" cy="352833"/>
            <a:chOff x="-24694925" y="3518700"/>
            <a:chExt cx="242625" cy="296175"/>
          </a:xfrm>
        </p:grpSpPr>
        <p:sp>
          <p:nvSpPr>
            <p:cNvPr id="6286" name="Google Shape;6286;p10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0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0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0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101"/>
          <p:cNvGrpSpPr/>
          <p:nvPr/>
        </p:nvGrpSpPr>
        <p:grpSpPr>
          <a:xfrm>
            <a:off x="5758668" y="3622657"/>
            <a:ext cx="289962" cy="352833"/>
            <a:chOff x="-24709100" y="3888875"/>
            <a:chExt cx="243400" cy="296175"/>
          </a:xfrm>
        </p:grpSpPr>
        <p:sp>
          <p:nvSpPr>
            <p:cNvPr id="6291" name="Google Shape;6291;p10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0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0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101"/>
          <p:cNvGrpSpPr/>
          <p:nvPr/>
        </p:nvGrpSpPr>
        <p:grpSpPr>
          <a:xfrm>
            <a:off x="7958668" y="2695320"/>
            <a:ext cx="356556" cy="349557"/>
            <a:chOff x="-22863675" y="3131775"/>
            <a:chExt cx="299300" cy="293425"/>
          </a:xfrm>
        </p:grpSpPr>
        <p:sp>
          <p:nvSpPr>
            <p:cNvPr id="6295" name="Google Shape;6295;p10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0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101"/>
          <p:cNvGrpSpPr/>
          <p:nvPr/>
        </p:nvGrpSpPr>
        <p:grpSpPr>
          <a:xfrm>
            <a:off x="5301532" y="1306499"/>
            <a:ext cx="310602" cy="352803"/>
            <a:chOff x="-28069875" y="3175300"/>
            <a:chExt cx="260725" cy="296150"/>
          </a:xfrm>
        </p:grpSpPr>
        <p:sp>
          <p:nvSpPr>
            <p:cNvPr id="6299" name="Google Shape;6299;p10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0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0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0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0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0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0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10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101"/>
          <p:cNvGrpSpPr/>
          <p:nvPr/>
        </p:nvGrpSpPr>
        <p:grpSpPr>
          <a:xfrm>
            <a:off x="5342810" y="2213733"/>
            <a:ext cx="228045" cy="351880"/>
            <a:chOff x="-28032075" y="3916450"/>
            <a:chExt cx="191425" cy="295375"/>
          </a:xfrm>
        </p:grpSpPr>
        <p:sp>
          <p:nvSpPr>
            <p:cNvPr id="6310" name="Google Shape;6310;p10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0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0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01"/>
          <p:cNvGrpSpPr/>
          <p:nvPr/>
        </p:nvGrpSpPr>
        <p:grpSpPr>
          <a:xfrm>
            <a:off x="7508157" y="1306484"/>
            <a:ext cx="352833" cy="352833"/>
            <a:chOff x="-26201650" y="3176075"/>
            <a:chExt cx="296175" cy="296175"/>
          </a:xfrm>
        </p:grpSpPr>
        <p:sp>
          <p:nvSpPr>
            <p:cNvPr id="6314" name="Google Shape;6314;p10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0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101"/>
          <p:cNvGrpSpPr/>
          <p:nvPr/>
        </p:nvGrpSpPr>
        <p:grpSpPr>
          <a:xfrm>
            <a:off x="7507680" y="1763705"/>
            <a:ext cx="353786" cy="351880"/>
            <a:chOff x="-26204800" y="3547050"/>
            <a:chExt cx="296975" cy="295375"/>
          </a:xfrm>
        </p:grpSpPr>
        <p:sp>
          <p:nvSpPr>
            <p:cNvPr id="6317" name="Google Shape;6317;p10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0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9" name="Google Shape;6319;p10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101"/>
          <p:cNvGrpSpPr/>
          <p:nvPr/>
        </p:nvGrpSpPr>
        <p:grpSpPr>
          <a:xfrm>
            <a:off x="6178935" y="2693683"/>
            <a:ext cx="345328" cy="352833"/>
            <a:chOff x="-24353875" y="3147725"/>
            <a:chExt cx="289875" cy="296175"/>
          </a:xfrm>
        </p:grpSpPr>
        <p:sp>
          <p:nvSpPr>
            <p:cNvPr id="6321" name="Google Shape;6321;p10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0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101"/>
          <p:cNvGrpSpPr/>
          <p:nvPr/>
        </p:nvGrpSpPr>
        <p:grpSpPr>
          <a:xfrm>
            <a:off x="6186917" y="3173090"/>
            <a:ext cx="329365" cy="351910"/>
            <a:chOff x="-24344425" y="3519475"/>
            <a:chExt cx="276475" cy="295400"/>
          </a:xfrm>
        </p:grpSpPr>
        <p:sp>
          <p:nvSpPr>
            <p:cNvPr id="6324" name="Google Shape;6324;p10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01"/>
          <p:cNvGrpSpPr/>
          <p:nvPr/>
        </p:nvGrpSpPr>
        <p:grpSpPr>
          <a:xfrm>
            <a:off x="6176597" y="3625010"/>
            <a:ext cx="350004" cy="348128"/>
            <a:chOff x="-24353075" y="3891250"/>
            <a:chExt cx="293800" cy="292225"/>
          </a:xfrm>
        </p:grpSpPr>
        <p:sp>
          <p:nvSpPr>
            <p:cNvPr id="6327" name="Google Shape;6327;p10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101"/>
          <p:cNvGrpSpPr/>
          <p:nvPr/>
        </p:nvGrpSpPr>
        <p:grpSpPr>
          <a:xfrm>
            <a:off x="7960068" y="3173313"/>
            <a:ext cx="353757" cy="351463"/>
            <a:chOff x="-22845575" y="3504075"/>
            <a:chExt cx="296950" cy="295025"/>
          </a:xfrm>
        </p:grpSpPr>
        <p:sp>
          <p:nvSpPr>
            <p:cNvPr id="6330" name="Google Shape;6330;p10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0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101"/>
          <p:cNvGrpSpPr/>
          <p:nvPr/>
        </p:nvGrpSpPr>
        <p:grpSpPr>
          <a:xfrm>
            <a:off x="5753249" y="1306961"/>
            <a:ext cx="299344" cy="351880"/>
            <a:chOff x="-27691025" y="3175300"/>
            <a:chExt cx="251275" cy="295375"/>
          </a:xfrm>
        </p:grpSpPr>
        <p:sp>
          <p:nvSpPr>
            <p:cNvPr id="6333" name="Google Shape;6333;p10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0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0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0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101"/>
          <p:cNvGrpSpPr/>
          <p:nvPr/>
        </p:nvGrpSpPr>
        <p:grpSpPr>
          <a:xfrm>
            <a:off x="5725566" y="1825637"/>
            <a:ext cx="354710" cy="228015"/>
            <a:chOff x="-27721750" y="3598250"/>
            <a:chExt cx="297750" cy="191400"/>
          </a:xfrm>
        </p:grpSpPr>
        <p:sp>
          <p:nvSpPr>
            <p:cNvPr id="6338" name="Google Shape;6338;p10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0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101"/>
          <p:cNvGrpSpPr/>
          <p:nvPr/>
        </p:nvGrpSpPr>
        <p:grpSpPr>
          <a:xfrm>
            <a:off x="5726966" y="2219183"/>
            <a:ext cx="351910" cy="340980"/>
            <a:chOff x="-27719400" y="3925600"/>
            <a:chExt cx="295400" cy="286225"/>
          </a:xfrm>
        </p:grpSpPr>
        <p:sp>
          <p:nvSpPr>
            <p:cNvPr id="6341" name="Google Shape;6341;p10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101"/>
          <p:cNvGrpSpPr/>
          <p:nvPr/>
        </p:nvGrpSpPr>
        <p:grpSpPr>
          <a:xfrm>
            <a:off x="7948238" y="1306023"/>
            <a:ext cx="353757" cy="353757"/>
            <a:chOff x="-25834600" y="3176875"/>
            <a:chExt cx="296950" cy="296950"/>
          </a:xfrm>
        </p:grpSpPr>
        <p:sp>
          <p:nvSpPr>
            <p:cNvPr id="6344" name="Google Shape;6344;p10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0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0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0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0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101"/>
          <p:cNvGrpSpPr/>
          <p:nvPr/>
        </p:nvGrpSpPr>
        <p:grpSpPr>
          <a:xfrm>
            <a:off x="7948238" y="1774024"/>
            <a:ext cx="353757" cy="331241"/>
            <a:chOff x="-25834600" y="3564375"/>
            <a:chExt cx="296950" cy="278050"/>
          </a:xfrm>
        </p:grpSpPr>
        <p:sp>
          <p:nvSpPr>
            <p:cNvPr id="6350" name="Google Shape;6350;p10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0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0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0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0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01"/>
          <p:cNvGrpSpPr/>
          <p:nvPr/>
        </p:nvGrpSpPr>
        <p:grpSpPr>
          <a:xfrm>
            <a:off x="7946362" y="2213376"/>
            <a:ext cx="357509" cy="352595"/>
            <a:chOff x="-25834600" y="3915850"/>
            <a:chExt cx="300100" cy="295975"/>
          </a:xfrm>
        </p:grpSpPr>
        <p:sp>
          <p:nvSpPr>
            <p:cNvPr id="6359" name="Google Shape;6359;p10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0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101"/>
          <p:cNvGrpSpPr/>
          <p:nvPr/>
        </p:nvGrpSpPr>
        <p:grpSpPr>
          <a:xfrm>
            <a:off x="6681790" y="2694606"/>
            <a:ext cx="228968" cy="350987"/>
            <a:chOff x="-23930925" y="3149300"/>
            <a:chExt cx="192200" cy="294625"/>
          </a:xfrm>
        </p:grpSpPr>
        <p:sp>
          <p:nvSpPr>
            <p:cNvPr id="6363" name="Google Shape;6363;p10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0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0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101"/>
          <p:cNvGrpSpPr/>
          <p:nvPr/>
        </p:nvGrpSpPr>
        <p:grpSpPr>
          <a:xfrm>
            <a:off x="6638620" y="3173090"/>
            <a:ext cx="315307" cy="351910"/>
            <a:chOff x="-23962425" y="3519475"/>
            <a:chExt cx="264675" cy="295400"/>
          </a:xfrm>
        </p:grpSpPr>
        <p:sp>
          <p:nvSpPr>
            <p:cNvPr id="6368" name="Google Shape;6368;p10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0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10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101"/>
          <p:cNvGrpSpPr/>
          <p:nvPr/>
        </p:nvGrpSpPr>
        <p:grpSpPr>
          <a:xfrm>
            <a:off x="8017295" y="3623134"/>
            <a:ext cx="239302" cy="351880"/>
            <a:chOff x="-22788075" y="3904625"/>
            <a:chExt cx="200875" cy="295375"/>
          </a:xfrm>
        </p:grpSpPr>
        <p:sp>
          <p:nvSpPr>
            <p:cNvPr id="6372" name="Google Shape;6372;p10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101"/>
          <p:cNvGrpSpPr/>
          <p:nvPr/>
        </p:nvGrpSpPr>
        <p:grpSpPr>
          <a:xfrm>
            <a:off x="6172593" y="1306499"/>
            <a:ext cx="354710" cy="352803"/>
            <a:chOff x="-27351575" y="3175300"/>
            <a:chExt cx="297750" cy="296150"/>
          </a:xfrm>
        </p:grpSpPr>
        <p:sp>
          <p:nvSpPr>
            <p:cNvPr id="6377" name="Google Shape;6377;p10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0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101"/>
          <p:cNvGrpSpPr/>
          <p:nvPr/>
        </p:nvGrpSpPr>
        <p:grpSpPr>
          <a:xfrm>
            <a:off x="6215302" y="1763109"/>
            <a:ext cx="269293" cy="353072"/>
            <a:chOff x="-27313750" y="3545275"/>
            <a:chExt cx="226050" cy="296375"/>
          </a:xfrm>
        </p:grpSpPr>
        <p:sp>
          <p:nvSpPr>
            <p:cNvPr id="6382" name="Google Shape;6382;p10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0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01"/>
          <p:cNvGrpSpPr/>
          <p:nvPr/>
        </p:nvGrpSpPr>
        <p:grpSpPr>
          <a:xfrm>
            <a:off x="6172593" y="2211380"/>
            <a:ext cx="354710" cy="356586"/>
            <a:chOff x="-27351575" y="3915650"/>
            <a:chExt cx="297750" cy="299325"/>
          </a:xfrm>
        </p:grpSpPr>
        <p:sp>
          <p:nvSpPr>
            <p:cNvPr id="6386" name="Google Shape;6386;p10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0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101"/>
          <p:cNvGrpSpPr/>
          <p:nvPr/>
        </p:nvGrpSpPr>
        <p:grpSpPr>
          <a:xfrm>
            <a:off x="4860084" y="2693579"/>
            <a:ext cx="319060" cy="353042"/>
            <a:chOff x="-25445525" y="3175900"/>
            <a:chExt cx="267825" cy="296350"/>
          </a:xfrm>
        </p:grpSpPr>
        <p:sp>
          <p:nvSpPr>
            <p:cNvPr id="6389" name="Google Shape;6389;p10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0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0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101"/>
          <p:cNvGrpSpPr/>
          <p:nvPr/>
        </p:nvGrpSpPr>
        <p:grpSpPr>
          <a:xfrm>
            <a:off x="4841797" y="3183902"/>
            <a:ext cx="355633" cy="330288"/>
            <a:chOff x="-25465200" y="3565175"/>
            <a:chExt cx="298525" cy="277250"/>
          </a:xfrm>
        </p:grpSpPr>
        <p:sp>
          <p:nvSpPr>
            <p:cNvPr id="6393" name="Google Shape;6393;p10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0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01"/>
          <p:cNvGrpSpPr/>
          <p:nvPr/>
        </p:nvGrpSpPr>
        <p:grpSpPr>
          <a:xfrm>
            <a:off x="4841336" y="3623432"/>
            <a:ext cx="356556" cy="351285"/>
            <a:chOff x="-25465200" y="3916150"/>
            <a:chExt cx="299300" cy="294875"/>
          </a:xfrm>
        </p:grpSpPr>
        <p:sp>
          <p:nvSpPr>
            <p:cNvPr id="6396" name="Google Shape;6396;p10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0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101"/>
          <p:cNvGrpSpPr/>
          <p:nvPr/>
        </p:nvGrpSpPr>
        <p:grpSpPr>
          <a:xfrm>
            <a:off x="7068775" y="2693698"/>
            <a:ext cx="351880" cy="352803"/>
            <a:chOff x="-23615075" y="3148525"/>
            <a:chExt cx="295375" cy="296150"/>
          </a:xfrm>
        </p:grpSpPr>
        <p:sp>
          <p:nvSpPr>
            <p:cNvPr id="6399" name="Google Shape;6399;p10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0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0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0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3" name="Google Shape;6403;p10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101"/>
          <p:cNvGrpSpPr/>
          <p:nvPr/>
        </p:nvGrpSpPr>
        <p:grpSpPr>
          <a:xfrm>
            <a:off x="7068299" y="3632977"/>
            <a:ext cx="352833" cy="332194"/>
            <a:chOff x="-23615075" y="3906200"/>
            <a:chExt cx="296175" cy="278850"/>
          </a:xfrm>
        </p:grpSpPr>
        <p:sp>
          <p:nvSpPr>
            <p:cNvPr id="6405" name="Google Shape;6405;p10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0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0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10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101"/>
          <p:cNvGrpSpPr/>
          <p:nvPr/>
        </p:nvGrpSpPr>
        <p:grpSpPr>
          <a:xfrm>
            <a:off x="6617268" y="1306618"/>
            <a:ext cx="353757" cy="352565"/>
            <a:chOff x="-26980600" y="3175500"/>
            <a:chExt cx="296950" cy="295950"/>
          </a:xfrm>
        </p:grpSpPr>
        <p:sp>
          <p:nvSpPr>
            <p:cNvPr id="6410" name="Google Shape;6410;p10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0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10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101"/>
          <p:cNvGrpSpPr/>
          <p:nvPr/>
        </p:nvGrpSpPr>
        <p:grpSpPr>
          <a:xfrm>
            <a:off x="6617744" y="2245154"/>
            <a:ext cx="352803" cy="289039"/>
            <a:chOff x="-26981375" y="3951875"/>
            <a:chExt cx="296150" cy="242625"/>
          </a:xfrm>
        </p:grpSpPr>
        <p:sp>
          <p:nvSpPr>
            <p:cNvPr id="6415" name="Google Shape;6415;p10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0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0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101"/>
          <p:cNvGrpSpPr/>
          <p:nvPr/>
        </p:nvGrpSpPr>
        <p:grpSpPr>
          <a:xfrm>
            <a:off x="5282787" y="2692745"/>
            <a:ext cx="351910" cy="354710"/>
            <a:chOff x="-25094250" y="3176075"/>
            <a:chExt cx="295400" cy="297750"/>
          </a:xfrm>
        </p:grpSpPr>
        <p:sp>
          <p:nvSpPr>
            <p:cNvPr id="6419" name="Google Shape;6419;p10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0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101"/>
          <p:cNvGrpSpPr/>
          <p:nvPr/>
        </p:nvGrpSpPr>
        <p:grpSpPr>
          <a:xfrm>
            <a:off x="5282787" y="3173106"/>
            <a:ext cx="351910" cy="351880"/>
            <a:chOff x="-25094250" y="3547050"/>
            <a:chExt cx="295400" cy="295375"/>
          </a:xfrm>
        </p:grpSpPr>
        <p:sp>
          <p:nvSpPr>
            <p:cNvPr id="6423" name="Google Shape;6423;p10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0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0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0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8" name="Google Shape;6428;p10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9" name="Google Shape;6429;p101"/>
          <p:cNvGrpSpPr/>
          <p:nvPr/>
        </p:nvGrpSpPr>
        <p:grpSpPr>
          <a:xfrm>
            <a:off x="7514864" y="2693698"/>
            <a:ext cx="352803" cy="352803"/>
            <a:chOff x="-23245675" y="3148525"/>
            <a:chExt cx="296150" cy="296150"/>
          </a:xfrm>
        </p:grpSpPr>
        <p:sp>
          <p:nvSpPr>
            <p:cNvPr id="6430" name="Google Shape;6430;p10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0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10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101"/>
          <p:cNvGrpSpPr/>
          <p:nvPr/>
        </p:nvGrpSpPr>
        <p:grpSpPr>
          <a:xfrm>
            <a:off x="7515325" y="3622672"/>
            <a:ext cx="351880" cy="352803"/>
            <a:chOff x="-23244900" y="3888100"/>
            <a:chExt cx="295375" cy="296150"/>
          </a:xfrm>
        </p:grpSpPr>
        <p:sp>
          <p:nvSpPr>
            <p:cNvPr id="6435" name="Google Shape;6435;p10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0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0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0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0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0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0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0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0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10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448" name="Google Shape;6448;p10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52" name="Shape 6452"/>
        <p:cNvGrpSpPr/>
        <p:nvPr/>
      </p:nvGrpSpPr>
      <p:grpSpPr>
        <a:xfrm>
          <a:off x="0" y="0"/>
          <a:ext cx="0" cy="0"/>
          <a:chOff x="0" y="0"/>
          <a:chExt cx="0" cy="0"/>
        </a:xfrm>
      </p:grpSpPr>
      <p:sp>
        <p:nvSpPr>
          <p:cNvPr id="6453" name="Google Shape;6453;p10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4" name="Google Shape;6454;p102"/>
          <p:cNvGrpSpPr/>
          <p:nvPr/>
        </p:nvGrpSpPr>
        <p:grpSpPr>
          <a:xfrm>
            <a:off x="832654" y="1819647"/>
            <a:ext cx="367261" cy="367261"/>
            <a:chOff x="-65145700" y="3727425"/>
            <a:chExt cx="317425" cy="317425"/>
          </a:xfrm>
        </p:grpSpPr>
        <p:sp>
          <p:nvSpPr>
            <p:cNvPr id="6455" name="Google Shape;6455;p10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02"/>
          <p:cNvGrpSpPr/>
          <p:nvPr/>
        </p:nvGrpSpPr>
        <p:grpSpPr>
          <a:xfrm>
            <a:off x="835851" y="2248561"/>
            <a:ext cx="360868" cy="367261"/>
            <a:chOff x="-65144125" y="4094450"/>
            <a:chExt cx="311900" cy="317425"/>
          </a:xfrm>
        </p:grpSpPr>
        <p:sp>
          <p:nvSpPr>
            <p:cNvPr id="6458" name="Google Shape;6458;p10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10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102"/>
          <p:cNvGrpSpPr/>
          <p:nvPr/>
        </p:nvGrpSpPr>
        <p:grpSpPr>
          <a:xfrm>
            <a:off x="3039420" y="1819256"/>
            <a:ext cx="370645" cy="368042"/>
            <a:chOff x="-63250675" y="3744075"/>
            <a:chExt cx="320350" cy="318100"/>
          </a:xfrm>
        </p:grpSpPr>
        <p:sp>
          <p:nvSpPr>
            <p:cNvPr id="6463" name="Google Shape;6463;p10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0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0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102"/>
          <p:cNvGrpSpPr/>
          <p:nvPr/>
        </p:nvGrpSpPr>
        <p:grpSpPr>
          <a:xfrm>
            <a:off x="3041112" y="2248561"/>
            <a:ext cx="367261" cy="367261"/>
            <a:chOff x="-63250675" y="4110200"/>
            <a:chExt cx="317425" cy="317425"/>
          </a:xfrm>
        </p:grpSpPr>
        <p:sp>
          <p:nvSpPr>
            <p:cNvPr id="6467" name="Google Shape;6467;p10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0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0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0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0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0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0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102"/>
          <p:cNvGrpSpPr/>
          <p:nvPr/>
        </p:nvGrpSpPr>
        <p:grpSpPr>
          <a:xfrm>
            <a:off x="1720159" y="2745656"/>
            <a:ext cx="359075" cy="358844"/>
            <a:chOff x="-61351725" y="3372400"/>
            <a:chExt cx="310350" cy="310150"/>
          </a:xfrm>
        </p:grpSpPr>
        <p:sp>
          <p:nvSpPr>
            <p:cNvPr id="6477" name="Google Shape;6477;p10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0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0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102"/>
          <p:cNvGrpSpPr/>
          <p:nvPr/>
        </p:nvGrpSpPr>
        <p:grpSpPr>
          <a:xfrm>
            <a:off x="1716514" y="3208713"/>
            <a:ext cx="366364" cy="333534"/>
            <a:chOff x="-61354875" y="3751050"/>
            <a:chExt cx="316650" cy="288275"/>
          </a:xfrm>
        </p:grpSpPr>
        <p:sp>
          <p:nvSpPr>
            <p:cNvPr id="6481" name="Google Shape;6481;p10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0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102"/>
          <p:cNvGrpSpPr/>
          <p:nvPr/>
        </p:nvGrpSpPr>
        <p:grpSpPr>
          <a:xfrm>
            <a:off x="1716514" y="3650352"/>
            <a:ext cx="366364" cy="367290"/>
            <a:chOff x="-61354875" y="4101525"/>
            <a:chExt cx="316650" cy="317450"/>
          </a:xfrm>
        </p:grpSpPr>
        <p:sp>
          <p:nvSpPr>
            <p:cNvPr id="6485" name="Google Shape;6485;p10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0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102"/>
          <p:cNvGrpSpPr/>
          <p:nvPr/>
        </p:nvGrpSpPr>
        <p:grpSpPr>
          <a:xfrm>
            <a:off x="3932949" y="2742228"/>
            <a:ext cx="368157" cy="365699"/>
            <a:chOff x="-59470075" y="3308975"/>
            <a:chExt cx="318200" cy="316075"/>
          </a:xfrm>
        </p:grpSpPr>
        <p:sp>
          <p:nvSpPr>
            <p:cNvPr id="6488" name="Google Shape;6488;p10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0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0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102"/>
          <p:cNvGrpSpPr/>
          <p:nvPr/>
        </p:nvGrpSpPr>
        <p:grpSpPr>
          <a:xfrm>
            <a:off x="1278379" y="1377933"/>
            <a:ext cx="367261" cy="364686"/>
            <a:chOff x="-64781025" y="3361050"/>
            <a:chExt cx="317425" cy="315200"/>
          </a:xfrm>
        </p:grpSpPr>
        <p:sp>
          <p:nvSpPr>
            <p:cNvPr id="6498" name="Google Shape;6498;p10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0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0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10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0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0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102"/>
          <p:cNvGrpSpPr/>
          <p:nvPr/>
        </p:nvGrpSpPr>
        <p:grpSpPr>
          <a:xfrm>
            <a:off x="3482779" y="1819372"/>
            <a:ext cx="382765" cy="367810"/>
            <a:chOff x="-62890750" y="3747425"/>
            <a:chExt cx="330825" cy="317900"/>
          </a:xfrm>
        </p:grpSpPr>
        <p:sp>
          <p:nvSpPr>
            <p:cNvPr id="6506" name="Google Shape;6506;p10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0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0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0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0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0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0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0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0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0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0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0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102"/>
          <p:cNvGrpSpPr/>
          <p:nvPr/>
        </p:nvGrpSpPr>
        <p:grpSpPr>
          <a:xfrm>
            <a:off x="3490531" y="2249009"/>
            <a:ext cx="367261" cy="366364"/>
            <a:chOff x="-62884425" y="4111775"/>
            <a:chExt cx="317425" cy="316650"/>
          </a:xfrm>
        </p:grpSpPr>
        <p:sp>
          <p:nvSpPr>
            <p:cNvPr id="6521" name="Google Shape;6521;p10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0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102"/>
          <p:cNvGrpSpPr/>
          <p:nvPr/>
        </p:nvGrpSpPr>
        <p:grpSpPr>
          <a:xfrm>
            <a:off x="2163165" y="2745078"/>
            <a:ext cx="365438" cy="360001"/>
            <a:chOff x="-60991775" y="3376900"/>
            <a:chExt cx="315850" cy="311150"/>
          </a:xfrm>
        </p:grpSpPr>
        <p:sp>
          <p:nvSpPr>
            <p:cNvPr id="6524" name="Google Shape;6524;p10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0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102"/>
          <p:cNvGrpSpPr/>
          <p:nvPr/>
        </p:nvGrpSpPr>
        <p:grpSpPr>
          <a:xfrm>
            <a:off x="2162702" y="3195942"/>
            <a:ext cx="366364" cy="359075"/>
            <a:chOff x="-60988625" y="3740800"/>
            <a:chExt cx="316650" cy="310350"/>
          </a:xfrm>
        </p:grpSpPr>
        <p:sp>
          <p:nvSpPr>
            <p:cNvPr id="6528" name="Google Shape;6528;p10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0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0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102"/>
          <p:cNvGrpSpPr/>
          <p:nvPr/>
        </p:nvGrpSpPr>
        <p:grpSpPr>
          <a:xfrm>
            <a:off x="2162702" y="3651393"/>
            <a:ext cx="366364" cy="365207"/>
            <a:chOff x="-60987850" y="4100950"/>
            <a:chExt cx="316650" cy="315650"/>
          </a:xfrm>
        </p:grpSpPr>
        <p:sp>
          <p:nvSpPr>
            <p:cNvPr id="6532" name="Google Shape;6532;p10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0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0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102"/>
          <p:cNvGrpSpPr/>
          <p:nvPr/>
        </p:nvGrpSpPr>
        <p:grpSpPr>
          <a:xfrm>
            <a:off x="3932486" y="3196853"/>
            <a:ext cx="369083" cy="357253"/>
            <a:chOff x="-59447250" y="3706150"/>
            <a:chExt cx="319000" cy="308775"/>
          </a:xfrm>
        </p:grpSpPr>
        <p:sp>
          <p:nvSpPr>
            <p:cNvPr id="6538" name="Google Shape;6538;p10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0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0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0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102"/>
          <p:cNvGrpSpPr/>
          <p:nvPr/>
        </p:nvGrpSpPr>
        <p:grpSpPr>
          <a:xfrm>
            <a:off x="1721214" y="1378164"/>
            <a:ext cx="368186" cy="364224"/>
            <a:chOff x="-64406125" y="3362225"/>
            <a:chExt cx="318225" cy="314800"/>
          </a:xfrm>
        </p:grpSpPr>
        <p:sp>
          <p:nvSpPr>
            <p:cNvPr id="6543" name="Google Shape;6543;p10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0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5" name="Google Shape;6545;p10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102"/>
          <p:cNvGrpSpPr/>
          <p:nvPr/>
        </p:nvGrpSpPr>
        <p:grpSpPr>
          <a:xfrm>
            <a:off x="1721677" y="2249009"/>
            <a:ext cx="367261" cy="366364"/>
            <a:chOff x="-64410850" y="4094450"/>
            <a:chExt cx="317425" cy="316650"/>
          </a:xfrm>
        </p:grpSpPr>
        <p:sp>
          <p:nvSpPr>
            <p:cNvPr id="6547" name="Google Shape;6547;p10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0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10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102"/>
          <p:cNvGrpSpPr/>
          <p:nvPr/>
        </p:nvGrpSpPr>
        <p:grpSpPr>
          <a:xfrm>
            <a:off x="3943225" y="1819083"/>
            <a:ext cx="365467" cy="368389"/>
            <a:chOff x="-62516625" y="3743175"/>
            <a:chExt cx="315875" cy="318400"/>
          </a:xfrm>
        </p:grpSpPr>
        <p:sp>
          <p:nvSpPr>
            <p:cNvPr id="6552" name="Google Shape;6552;p10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102"/>
          <p:cNvGrpSpPr/>
          <p:nvPr/>
        </p:nvGrpSpPr>
        <p:grpSpPr>
          <a:xfrm>
            <a:off x="3950065" y="2269054"/>
            <a:ext cx="351786" cy="326274"/>
            <a:chOff x="-62511900" y="4129100"/>
            <a:chExt cx="304050" cy="282000"/>
          </a:xfrm>
        </p:grpSpPr>
        <p:sp>
          <p:nvSpPr>
            <p:cNvPr id="6555" name="Google Shape;6555;p10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0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0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0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102"/>
          <p:cNvGrpSpPr/>
          <p:nvPr/>
        </p:nvGrpSpPr>
        <p:grpSpPr>
          <a:xfrm>
            <a:off x="2628187" y="2741448"/>
            <a:ext cx="310770" cy="367261"/>
            <a:chOff x="-60597975" y="3367475"/>
            <a:chExt cx="268600" cy="317425"/>
          </a:xfrm>
        </p:grpSpPr>
        <p:sp>
          <p:nvSpPr>
            <p:cNvPr id="6561" name="Google Shape;6561;p10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0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0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0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10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102"/>
          <p:cNvGrpSpPr/>
          <p:nvPr/>
        </p:nvGrpSpPr>
        <p:grpSpPr>
          <a:xfrm>
            <a:off x="2600390" y="3702764"/>
            <a:ext cx="366364" cy="262465"/>
            <a:chOff x="-60621600" y="4145650"/>
            <a:chExt cx="316650" cy="226850"/>
          </a:xfrm>
        </p:grpSpPr>
        <p:sp>
          <p:nvSpPr>
            <p:cNvPr id="6568" name="Google Shape;6568;p10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0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0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102"/>
          <p:cNvGrpSpPr/>
          <p:nvPr/>
        </p:nvGrpSpPr>
        <p:grpSpPr>
          <a:xfrm>
            <a:off x="3937042" y="3651263"/>
            <a:ext cx="359972" cy="365467"/>
            <a:chOff x="-59400775" y="4084200"/>
            <a:chExt cx="311125" cy="315875"/>
          </a:xfrm>
        </p:grpSpPr>
        <p:sp>
          <p:nvSpPr>
            <p:cNvPr id="6572" name="Google Shape;6572;p10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0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0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02"/>
          <p:cNvGrpSpPr/>
          <p:nvPr/>
        </p:nvGrpSpPr>
        <p:grpSpPr>
          <a:xfrm>
            <a:off x="2161136" y="1377094"/>
            <a:ext cx="365438" cy="366364"/>
            <a:chOff x="-64044600" y="3360375"/>
            <a:chExt cx="315850" cy="316650"/>
          </a:xfrm>
        </p:grpSpPr>
        <p:sp>
          <p:nvSpPr>
            <p:cNvPr id="6579" name="Google Shape;6579;p10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0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0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102"/>
          <p:cNvGrpSpPr/>
          <p:nvPr/>
        </p:nvGrpSpPr>
        <p:grpSpPr>
          <a:xfrm>
            <a:off x="2187559" y="1819647"/>
            <a:ext cx="312592" cy="367261"/>
            <a:chOff x="-64022550" y="3727425"/>
            <a:chExt cx="270175" cy="317425"/>
          </a:xfrm>
        </p:grpSpPr>
        <p:sp>
          <p:nvSpPr>
            <p:cNvPr id="6583" name="Google Shape;6583;p10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0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0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102"/>
          <p:cNvGrpSpPr/>
          <p:nvPr/>
        </p:nvGrpSpPr>
        <p:grpSpPr>
          <a:xfrm>
            <a:off x="2211697" y="2248547"/>
            <a:ext cx="264317" cy="367290"/>
            <a:chOff x="-64001300" y="4093650"/>
            <a:chExt cx="228450" cy="317450"/>
          </a:xfrm>
        </p:grpSpPr>
        <p:sp>
          <p:nvSpPr>
            <p:cNvPr id="6587" name="Google Shape;6587;p10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0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0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102"/>
          <p:cNvGrpSpPr/>
          <p:nvPr/>
        </p:nvGrpSpPr>
        <p:grpSpPr>
          <a:xfrm>
            <a:off x="830701" y="2741838"/>
            <a:ext cx="359972" cy="366480"/>
            <a:chOff x="-62148800" y="3377700"/>
            <a:chExt cx="311125" cy="316750"/>
          </a:xfrm>
        </p:grpSpPr>
        <p:sp>
          <p:nvSpPr>
            <p:cNvPr id="6592" name="Google Shape;6592;p10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0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102"/>
          <p:cNvGrpSpPr/>
          <p:nvPr/>
        </p:nvGrpSpPr>
        <p:grpSpPr>
          <a:xfrm>
            <a:off x="826608" y="3191835"/>
            <a:ext cx="368157" cy="367290"/>
            <a:chOff x="-62154300" y="3743950"/>
            <a:chExt cx="318200" cy="317450"/>
          </a:xfrm>
        </p:grpSpPr>
        <p:sp>
          <p:nvSpPr>
            <p:cNvPr id="6595" name="Google Shape;6595;p10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0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102"/>
          <p:cNvGrpSpPr/>
          <p:nvPr/>
        </p:nvGrpSpPr>
        <p:grpSpPr>
          <a:xfrm>
            <a:off x="826594" y="3650815"/>
            <a:ext cx="368186" cy="366364"/>
            <a:chOff x="-62151950" y="4111775"/>
            <a:chExt cx="318225" cy="316650"/>
          </a:xfrm>
        </p:grpSpPr>
        <p:sp>
          <p:nvSpPr>
            <p:cNvPr id="6598" name="Google Shape;6598;p10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0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102"/>
          <p:cNvGrpSpPr/>
          <p:nvPr/>
        </p:nvGrpSpPr>
        <p:grpSpPr>
          <a:xfrm>
            <a:off x="3045218" y="2741361"/>
            <a:ext cx="368157" cy="367434"/>
            <a:chOff x="-60254550" y="3367325"/>
            <a:chExt cx="318200" cy="317575"/>
          </a:xfrm>
        </p:grpSpPr>
        <p:sp>
          <p:nvSpPr>
            <p:cNvPr id="6603" name="Google Shape;6603;p10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0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0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0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102"/>
          <p:cNvGrpSpPr/>
          <p:nvPr/>
        </p:nvGrpSpPr>
        <p:grpSpPr>
          <a:xfrm>
            <a:off x="3046115" y="3192355"/>
            <a:ext cx="366364" cy="366248"/>
            <a:chOff x="-60255350" y="3733825"/>
            <a:chExt cx="316650" cy="316550"/>
          </a:xfrm>
        </p:grpSpPr>
        <p:sp>
          <p:nvSpPr>
            <p:cNvPr id="6608" name="Google Shape;6608;p10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0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0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0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0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0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0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102"/>
          <p:cNvGrpSpPr/>
          <p:nvPr/>
        </p:nvGrpSpPr>
        <p:grpSpPr>
          <a:xfrm>
            <a:off x="3073912" y="3651263"/>
            <a:ext cx="310770" cy="365467"/>
            <a:chOff x="-60232500" y="4101525"/>
            <a:chExt cx="268600" cy="315875"/>
          </a:xfrm>
        </p:grpSpPr>
        <p:sp>
          <p:nvSpPr>
            <p:cNvPr id="6616" name="Google Shape;6616;p10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0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10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102"/>
          <p:cNvGrpSpPr/>
          <p:nvPr/>
        </p:nvGrpSpPr>
        <p:grpSpPr>
          <a:xfrm>
            <a:off x="2606912" y="1377094"/>
            <a:ext cx="368186" cy="366364"/>
            <a:chOff x="-63679950" y="3360375"/>
            <a:chExt cx="318225" cy="316650"/>
          </a:xfrm>
        </p:grpSpPr>
        <p:sp>
          <p:nvSpPr>
            <p:cNvPr id="6620" name="Google Shape;6620;p10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0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0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0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10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102"/>
          <p:cNvGrpSpPr/>
          <p:nvPr/>
        </p:nvGrpSpPr>
        <p:grpSpPr>
          <a:xfrm>
            <a:off x="2605539" y="2248431"/>
            <a:ext cx="370934" cy="367521"/>
            <a:chOff x="-63679950" y="4093450"/>
            <a:chExt cx="320600" cy="317650"/>
          </a:xfrm>
        </p:grpSpPr>
        <p:sp>
          <p:nvSpPr>
            <p:cNvPr id="6626" name="Google Shape;6626;p10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0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0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102"/>
          <p:cNvGrpSpPr/>
          <p:nvPr/>
        </p:nvGrpSpPr>
        <p:grpSpPr>
          <a:xfrm>
            <a:off x="1265656" y="2741433"/>
            <a:ext cx="366364" cy="367290"/>
            <a:chOff x="-61784125" y="3377700"/>
            <a:chExt cx="316650" cy="317450"/>
          </a:xfrm>
        </p:grpSpPr>
        <p:sp>
          <p:nvSpPr>
            <p:cNvPr id="6630" name="Google Shape;6630;p10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0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0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0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0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102"/>
          <p:cNvGrpSpPr/>
          <p:nvPr/>
        </p:nvGrpSpPr>
        <p:grpSpPr>
          <a:xfrm>
            <a:off x="1265656" y="3191835"/>
            <a:ext cx="366364" cy="367290"/>
            <a:chOff x="-61783350" y="3743950"/>
            <a:chExt cx="316650" cy="317450"/>
          </a:xfrm>
        </p:grpSpPr>
        <p:sp>
          <p:nvSpPr>
            <p:cNvPr id="6638" name="Google Shape;6638;p10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0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0" name="Google Shape;6640;p10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0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0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102"/>
          <p:cNvGrpSpPr/>
          <p:nvPr/>
        </p:nvGrpSpPr>
        <p:grpSpPr>
          <a:xfrm>
            <a:off x="3487080" y="3651668"/>
            <a:ext cx="369112" cy="364657"/>
            <a:chOff x="-59869425" y="4102225"/>
            <a:chExt cx="319025" cy="315175"/>
          </a:xfrm>
        </p:grpSpPr>
        <p:sp>
          <p:nvSpPr>
            <p:cNvPr id="6644" name="Google Shape;6644;p10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0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0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102"/>
          <p:cNvGrpSpPr/>
          <p:nvPr/>
        </p:nvGrpSpPr>
        <p:grpSpPr>
          <a:xfrm>
            <a:off x="2605883" y="4120490"/>
            <a:ext cx="366364" cy="365467"/>
            <a:chOff x="-59029025" y="3711650"/>
            <a:chExt cx="316650" cy="315875"/>
          </a:xfrm>
        </p:grpSpPr>
        <p:sp>
          <p:nvSpPr>
            <p:cNvPr id="6649" name="Google Shape;6649;p10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0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0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0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0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0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102"/>
          <p:cNvGrpSpPr/>
          <p:nvPr/>
        </p:nvGrpSpPr>
        <p:grpSpPr>
          <a:xfrm>
            <a:off x="4841373" y="1398014"/>
            <a:ext cx="351940" cy="348188"/>
            <a:chOff x="581525" y="3254850"/>
            <a:chExt cx="297750" cy="294575"/>
          </a:xfrm>
        </p:grpSpPr>
        <p:sp>
          <p:nvSpPr>
            <p:cNvPr id="6657" name="Google Shape;6657;p10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0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0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102"/>
          <p:cNvGrpSpPr/>
          <p:nvPr/>
        </p:nvGrpSpPr>
        <p:grpSpPr>
          <a:xfrm>
            <a:off x="4840442" y="1836950"/>
            <a:ext cx="353802" cy="351497"/>
            <a:chOff x="580725" y="3617925"/>
            <a:chExt cx="299325" cy="297375"/>
          </a:xfrm>
        </p:grpSpPr>
        <p:sp>
          <p:nvSpPr>
            <p:cNvPr id="6661" name="Google Shape;6661;p10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0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0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0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0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102"/>
          <p:cNvGrpSpPr/>
          <p:nvPr/>
        </p:nvGrpSpPr>
        <p:grpSpPr>
          <a:xfrm>
            <a:off x="4842304" y="2284140"/>
            <a:ext cx="350079" cy="350079"/>
            <a:chOff x="583100" y="3982600"/>
            <a:chExt cx="296175" cy="296175"/>
          </a:xfrm>
        </p:grpSpPr>
        <p:sp>
          <p:nvSpPr>
            <p:cNvPr id="6667" name="Google Shape;6667;p10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0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0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0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0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0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0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102"/>
          <p:cNvGrpSpPr/>
          <p:nvPr/>
        </p:nvGrpSpPr>
        <p:grpSpPr>
          <a:xfrm>
            <a:off x="7074918" y="1397764"/>
            <a:ext cx="307231" cy="348690"/>
            <a:chOff x="2423775" y="3226875"/>
            <a:chExt cx="259925" cy="295000"/>
          </a:xfrm>
        </p:grpSpPr>
        <p:sp>
          <p:nvSpPr>
            <p:cNvPr id="6675" name="Google Shape;6675;p10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0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0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102"/>
          <p:cNvGrpSpPr/>
          <p:nvPr/>
        </p:nvGrpSpPr>
        <p:grpSpPr>
          <a:xfrm>
            <a:off x="7052106" y="1839049"/>
            <a:ext cx="352857" cy="347301"/>
            <a:chOff x="2404875" y="3592725"/>
            <a:chExt cx="298525" cy="293825"/>
          </a:xfrm>
        </p:grpSpPr>
        <p:sp>
          <p:nvSpPr>
            <p:cNvPr id="6679" name="Google Shape;6679;p10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0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0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102"/>
          <p:cNvGrpSpPr/>
          <p:nvPr/>
        </p:nvGrpSpPr>
        <p:grpSpPr>
          <a:xfrm>
            <a:off x="7053036" y="2284614"/>
            <a:ext cx="350995" cy="349133"/>
            <a:chOff x="2404875" y="3955825"/>
            <a:chExt cx="296950" cy="295375"/>
          </a:xfrm>
        </p:grpSpPr>
        <p:sp>
          <p:nvSpPr>
            <p:cNvPr id="6683" name="Google Shape;6683;p10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0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0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0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102"/>
          <p:cNvGrpSpPr/>
          <p:nvPr/>
        </p:nvGrpSpPr>
        <p:grpSpPr>
          <a:xfrm>
            <a:off x="5747016" y="2748808"/>
            <a:ext cx="349163" cy="350079"/>
            <a:chOff x="4263650" y="3235150"/>
            <a:chExt cx="295400" cy="296175"/>
          </a:xfrm>
        </p:grpSpPr>
        <p:sp>
          <p:nvSpPr>
            <p:cNvPr id="6688" name="Google Shape;6688;p10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0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0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0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0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102"/>
          <p:cNvGrpSpPr/>
          <p:nvPr/>
        </p:nvGrpSpPr>
        <p:grpSpPr>
          <a:xfrm>
            <a:off x="5744696" y="3207969"/>
            <a:ext cx="353802" cy="327739"/>
            <a:chOff x="4266025" y="3609275"/>
            <a:chExt cx="299325" cy="277275"/>
          </a:xfrm>
        </p:grpSpPr>
        <p:sp>
          <p:nvSpPr>
            <p:cNvPr id="6694" name="Google Shape;6694;p10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0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102"/>
          <p:cNvGrpSpPr/>
          <p:nvPr/>
        </p:nvGrpSpPr>
        <p:grpSpPr>
          <a:xfrm>
            <a:off x="5745154" y="3673356"/>
            <a:ext cx="352886" cy="349133"/>
            <a:chOff x="4263650" y="3963700"/>
            <a:chExt cx="298550" cy="295375"/>
          </a:xfrm>
        </p:grpSpPr>
        <p:sp>
          <p:nvSpPr>
            <p:cNvPr id="6697" name="Google Shape;6697;p10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0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0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0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0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0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102"/>
          <p:cNvGrpSpPr/>
          <p:nvPr/>
        </p:nvGrpSpPr>
        <p:grpSpPr>
          <a:xfrm>
            <a:off x="8023491" y="2748809"/>
            <a:ext cx="226264" cy="350079"/>
            <a:chOff x="6164975" y="3211525"/>
            <a:chExt cx="191425" cy="296175"/>
          </a:xfrm>
        </p:grpSpPr>
        <p:sp>
          <p:nvSpPr>
            <p:cNvPr id="6705" name="Google Shape;6705;p10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0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0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0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0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0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102"/>
          <p:cNvGrpSpPr/>
          <p:nvPr/>
        </p:nvGrpSpPr>
        <p:grpSpPr>
          <a:xfrm>
            <a:off x="5285528" y="1397084"/>
            <a:ext cx="352886" cy="350049"/>
            <a:chOff x="946175" y="3253275"/>
            <a:chExt cx="298550" cy="296150"/>
          </a:xfrm>
        </p:grpSpPr>
        <p:sp>
          <p:nvSpPr>
            <p:cNvPr id="6713" name="Google Shape;6713;p10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0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0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0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0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102"/>
          <p:cNvGrpSpPr/>
          <p:nvPr/>
        </p:nvGrpSpPr>
        <p:grpSpPr>
          <a:xfrm>
            <a:off x="5286459" y="1839048"/>
            <a:ext cx="351024" cy="347301"/>
            <a:chOff x="946175" y="3619500"/>
            <a:chExt cx="296975" cy="293825"/>
          </a:xfrm>
        </p:grpSpPr>
        <p:sp>
          <p:nvSpPr>
            <p:cNvPr id="6719" name="Google Shape;6719;p10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0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0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0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0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102"/>
          <p:cNvGrpSpPr/>
          <p:nvPr/>
        </p:nvGrpSpPr>
        <p:grpSpPr>
          <a:xfrm>
            <a:off x="5286001" y="2283682"/>
            <a:ext cx="351940" cy="350995"/>
            <a:chOff x="944600" y="3981825"/>
            <a:chExt cx="297750" cy="296950"/>
          </a:xfrm>
        </p:grpSpPr>
        <p:sp>
          <p:nvSpPr>
            <p:cNvPr id="6726" name="Google Shape;6726;p10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0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0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0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102"/>
          <p:cNvGrpSpPr/>
          <p:nvPr/>
        </p:nvGrpSpPr>
        <p:grpSpPr>
          <a:xfrm>
            <a:off x="7502937" y="1397542"/>
            <a:ext cx="350079" cy="349133"/>
            <a:chOff x="2768750" y="3227275"/>
            <a:chExt cx="296175" cy="295375"/>
          </a:xfrm>
        </p:grpSpPr>
        <p:sp>
          <p:nvSpPr>
            <p:cNvPr id="6731" name="Google Shape;6731;p10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0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0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0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0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0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0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102"/>
          <p:cNvGrpSpPr/>
          <p:nvPr/>
        </p:nvGrpSpPr>
        <p:grpSpPr>
          <a:xfrm>
            <a:off x="7523888" y="1838414"/>
            <a:ext cx="308177" cy="348572"/>
            <a:chOff x="2786075" y="3591800"/>
            <a:chExt cx="260725" cy="294900"/>
          </a:xfrm>
        </p:grpSpPr>
        <p:sp>
          <p:nvSpPr>
            <p:cNvPr id="6740" name="Google Shape;6740;p10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0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0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0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0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102"/>
          <p:cNvGrpSpPr/>
          <p:nvPr/>
        </p:nvGrpSpPr>
        <p:grpSpPr>
          <a:xfrm>
            <a:off x="7564387" y="2284141"/>
            <a:ext cx="227180" cy="350079"/>
            <a:chOff x="2819150" y="3955025"/>
            <a:chExt cx="192200" cy="296175"/>
          </a:xfrm>
        </p:grpSpPr>
        <p:sp>
          <p:nvSpPr>
            <p:cNvPr id="6746" name="Google Shape;6746;p10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0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0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0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102"/>
          <p:cNvGrpSpPr/>
          <p:nvPr/>
        </p:nvGrpSpPr>
        <p:grpSpPr>
          <a:xfrm>
            <a:off x="6188160" y="2749739"/>
            <a:ext cx="349133" cy="348217"/>
            <a:chOff x="4629125" y="3235150"/>
            <a:chExt cx="295375" cy="294600"/>
          </a:xfrm>
        </p:grpSpPr>
        <p:sp>
          <p:nvSpPr>
            <p:cNvPr id="6751" name="Google Shape;6751;p10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0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0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0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102"/>
          <p:cNvGrpSpPr/>
          <p:nvPr/>
        </p:nvGrpSpPr>
        <p:grpSpPr>
          <a:xfrm>
            <a:off x="6188145" y="3197272"/>
            <a:ext cx="349163" cy="349133"/>
            <a:chOff x="4628325" y="3599825"/>
            <a:chExt cx="295400" cy="295375"/>
          </a:xfrm>
        </p:grpSpPr>
        <p:sp>
          <p:nvSpPr>
            <p:cNvPr id="6757" name="Google Shape;6757;p10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0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0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0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0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0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0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0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0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102"/>
          <p:cNvGrpSpPr/>
          <p:nvPr/>
        </p:nvGrpSpPr>
        <p:grpSpPr>
          <a:xfrm>
            <a:off x="6209096" y="3672883"/>
            <a:ext cx="307261" cy="350079"/>
            <a:chOff x="4645650" y="3962900"/>
            <a:chExt cx="259950" cy="296175"/>
          </a:xfrm>
        </p:grpSpPr>
        <p:sp>
          <p:nvSpPr>
            <p:cNvPr id="6770" name="Google Shape;6770;p10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0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0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0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0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102"/>
          <p:cNvGrpSpPr/>
          <p:nvPr/>
        </p:nvGrpSpPr>
        <p:grpSpPr>
          <a:xfrm>
            <a:off x="7962056" y="3197745"/>
            <a:ext cx="349133" cy="348188"/>
            <a:chOff x="6143725" y="3582500"/>
            <a:chExt cx="295375" cy="294575"/>
          </a:xfrm>
        </p:grpSpPr>
        <p:sp>
          <p:nvSpPr>
            <p:cNvPr id="6777" name="Google Shape;6777;p10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0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0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0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0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102"/>
          <p:cNvGrpSpPr/>
          <p:nvPr/>
        </p:nvGrpSpPr>
        <p:grpSpPr>
          <a:xfrm>
            <a:off x="5730883" y="1397084"/>
            <a:ext cx="350995" cy="350049"/>
            <a:chOff x="1310075" y="3253275"/>
            <a:chExt cx="296950" cy="296150"/>
          </a:xfrm>
        </p:grpSpPr>
        <p:sp>
          <p:nvSpPr>
            <p:cNvPr id="6785" name="Google Shape;6785;p10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0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0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10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9" name="Google Shape;6789;p102"/>
          <p:cNvGrpSpPr/>
          <p:nvPr/>
        </p:nvGrpSpPr>
        <p:grpSpPr>
          <a:xfrm>
            <a:off x="5730410" y="2283343"/>
            <a:ext cx="351941" cy="351675"/>
            <a:chOff x="1310075" y="3980250"/>
            <a:chExt cx="297750" cy="297525"/>
          </a:xfrm>
        </p:grpSpPr>
        <p:sp>
          <p:nvSpPr>
            <p:cNvPr id="6790" name="Google Shape;6790;p10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0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0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0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102"/>
          <p:cNvGrpSpPr/>
          <p:nvPr/>
        </p:nvGrpSpPr>
        <p:grpSpPr>
          <a:xfrm>
            <a:off x="7995198" y="1397542"/>
            <a:ext cx="266305" cy="349133"/>
            <a:chOff x="3167275" y="3227275"/>
            <a:chExt cx="225300" cy="295375"/>
          </a:xfrm>
        </p:grpSpPr>
        <p:sp>
          <p:nvSpPr>
            <p:cNvPr id="6795" name="Google Shape;6795;p10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0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0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0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0" name="Google Shape;6800;p10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102"/>
          <p:cNvGrpSpPr/>
          <p:nvPr/>
        </p:nvGrpSpPr>
        <p:grpSpPr>
          <a:xfrm>
            <a:off x="7952380" y="2284599"/>
            <a:ext cx="351940" cy="349163"/>
            <a:chOff x="3133425" y="3955025"/>
            <a:chExt cx="297750" cy="295400"/>
          </a:xfrm>
        </p:grpSpPr>
        <p:sp>
          <p:nvSpPr>
            <p:cNvPr id="6802" name="Google Shape;6802;p10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0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102"/>
          <p:cNvGrpSpPr/>
          <p:nvPr/>
        </p:nvGrpSpPr>
        <p:grpSpPr>
          <a:xfrm>
            <a:off x="6632554" y="2748187"/>
            <a:ext cx="350079" cy="351320"/>
            <a:chOff x="4991425" y="3234750"/>
            <a:chExt cx="296175" cy="297225"/>
          </a:xfrm>
        </p:grpSpPr>
        <p:sp>
          <p:nvSpPr>
            <p:cNvPr id="6806" name="Google Shape;6806;p10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0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0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0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0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102"/>
          <p:cNvGrpSpPr/>
          <p:nvPr/>
        </p:nvGrpSpPr>
        <p:grpSpPr>
          <a:xfrm>
            <a:off x="6632554" y="3217750"/>
            <a:ext cx="350079" cy="308177"/>
            <a:chOff x="4991425" y="3617150"/>
            <a:chExt cx="296175" cy="260725"/>
          </a:xfrm>
        </p:grpSpPr>
        <p:sp>
          <p:nvSpPr>
            <p:cNvPr id="6813" name="Google Shape;6813;p10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0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0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0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0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0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102"/>
          <p:cNvGrpSpPr/>
          <p:nvPr/>
        </p:nvGrpSpPr>
        <p:grpSpPr>
          <a:xfrm>
            <a:off x="6709827" y="3673341"/>
            <a:ext cx="195532" cy="349163"/>
            <a:chOff x="5056800" y="3962900"/>
            <a:chExt cx="165425" cy="295400"/>
          </a:xfrm>
        </p:grpSpPr>
        <p:sp>
          <p:nvSpPr>
            <p:cNvPr id="6821" name="Google Shape;6821;p10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0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0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102"/>
          <p:cNvGrpSpPr/>
          <p:nvPr/>
        </p:nvGrpSpPr>
        <p:grpSpPr>
          <a:xfrm>
            <a:off x="7961125" y="3673357"/>
            <a:ext cx="350995" cy="349133"/>
            <a:chOff x="6168925" y="3936925"/>
            <a:chExt cx="296950" cy="295375"/>
          </a:xfrm>
        </p:grpSpPr>
        <p:sp>
          <p:nvSpPr>
            <p:cNvPr id="6825" name="Google Shape;6825;p10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0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0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0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0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0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102"/>
          <p:cNvGrpSpPr/>
          <p:nvPr/>
        </p:nvGrpSpPr>
        <p:grpSpPr>
          <a:xfrm>
            <a:off x="6174844" y="1390429"/>
            <a:ext cx="348188" cy="349133"/>
            <a:chOff x="1674750" y="3254050"/>
            <a:chExt cx="294575" cy="295375"/>
          </a:xfrm>
        </p:grpSpPr>
        <p:sp>
          <p:nvSpPr>
            <p:cNvPr id="6832" name="Google Shape;6832;p10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0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0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102"/>
          <p:cNvGrpSpPr/>
          <p:nvPr/>
        </p:nvGrpSpPr>
        <p:grpSpPr>
          <a:xfrm>
            <a:off x="6189239" y="1838132"/>
            <a:ext cx="319347" cy="349133"/>
            <a:chOff x="1687350" y="3618725"/>
            <a:chExt cx="270175" cy="295375"/>
          </a:xfrm>
        </p:grpSpPr>
        <p:sp>
          <p:nvSpPr>
            <p:cNvPr id="6836" name="Google Shape;6836;p10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0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0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102"/>
          <p:cNvGrpSpPr/>
          <p:nvPr/>
        </p:nvGrpSpPr>
        <p:grpSpPr>
          <a:xfrm>
            <a:off x="6172942" y="2284613"/>
            <a:ext cx="351940" cy="349133"/>
            <a:chOff x="1672375" y="3982600"/>
            <a:chExt cx="297750" cy="295375"/>
          </a:xfrm>
        </p:grpSpPr>
        <p:sp>
          <p:nvSpPr>
            <p:cNvPr id="6840" name="Google Shape;6840;p10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0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0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102"/>
          <p:cNvGrpSpPr/>
          <p:nvPr/>
        </p:nvGrpSpPr>
        <p:grpSpPr>
          <a:xfrm>
            <a:off x="4864934" y="2748808"/>
            <a:ext cx="350079" cy="350079"/>
            <a:chOff x="3497300" y="3227275"/>
            <a:chExt cx="296175" cy="296175"/>
          </a:xfrm>
        </p:grpSpPr>
        <p:sp>
          <p:nvSpPr>
            <p:cNvPr id="6844" name="Google Shape;6844;p10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0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0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0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0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0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0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102"/>
          <p:cNvGrpSpPr/>
          <p:nvPr/>
        </p:nvGrpSpPr>
        <p:grpSpPr>
          <a:xfrm>
            <a:off x="4865407" y="3198203"/>
            <a:ext cx="349133" cy="347272"/>
            <a:chOff x="3497300" y="3591950"/>
            <a:chExt cx="295375" cy="293800"/>
          </a:xfrm>
        </p:grpSpPr>
        <p:sp>
          <p:nvSpPr>
            <p:cNvPr id="6853" name="Google Shape;6853;p10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0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0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0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0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0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0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102"/>
          <p:cNvGrpSpPr/>
          <p:nvPr/>
        </p:nvGrpSpPr>
        <p:grpSpPr>
          <a:xfrm>
            <a:off x="4865407" y="3673341"/>
            <a:ext cx="349133" cy="349163"/>
            <a:chOff x="3497300" y="3955025"/>
            <a:chExt cx="295375" cy="295400"/>
          </a:xfrm>
        </p:grpSpPr>
        <p:sp>
          <p:nvSpPr>
            <p:cNvPr id="6862" name="Google Shape;6862;p10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0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0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102"/>
          <p:cNvGrpSpPr/>
          <p:nvPr/>
        </p:nvGrpSpPr>
        <p:grpSpPr>
          <a:xfrm>
            <a:off x="7089979" y="2749532"/>
            <a:ext cx="327739" cy="348631"/>
            <a:chOff x="5364750" y="3235150"/>
            <a:chExt cx="277275" cy="294950"/>
          </a:xfrm>
        </p:grpSpPr>
        <p:sp>
          <p:nvSpPr>
            <p:cNvPr id="6866" name="Google Shape;6866;p10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0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0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0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0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102"/>
          <p:cNvGrpSpPr/>
          <p:nvPr/>
        </p:nvGrpSpPr>
        <p:grpSpPr>
          <a:xfrm>
            <a:off x="7078337" y="3195868"/>
            <a:ext cx="351024" cy="351941"/>
            <a:chOff x="5355300" y="3598250"/>
            <a:chExt cx="296975" cy="297750"/>
          </a:xfrm>
        </p:grpSpPr>
        <p:sp>
          <p:nvSpPr>
            <p:cNvPr id="6875" name="Google Shape;6875;p10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0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0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0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0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0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0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0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102"/>
          <p:cNvGrpSpPr/>
          <p:nvPr/>
        </p:nvGrpSpPr>
        <p:grpSpPr>
          <a:xfrm>
            <a:off x="7082533" y="3734790"/>
            <a:ext cx="342632" cy="226264"/>
            <a:chOff x="5358450" y="4015675"/>
            <a:chExt cx="289875" cy="191425"/>
          </a:xfrm>
        </p:grpSpPr>
        <p:sp>
          <p:nvSpPr>
            <p:cNvPr id="6884" name="Google Shape;6884;p10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0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0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102"/>
          <p:cNvGrpSpPr/>
          <p:nvPr/>
        </p:nvGrpSpPr>
        <p:grpSpPr>
          <a:xfrm>
            <a:off x="6209015" y="4117322"/>
            <a:ext cx="351024" cy="325464"/>
            <a:chOff x="6543825" y="3202075"/>
            <a:chExt cx="296975" cy="275350"/>
          </a:xfrm>
        </p:grpSpPr>
        <p:sp>
          <p:nvSpPr>
            <p:cNvPr id="6889" name="Google Shape;6889;p10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0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0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0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0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0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102"/>
          <p:cNvGrpSpPr/>
          <p:nvPr/>
        </p:nvGrpSpPr>
        <p:grpSpPr>
          <a:xfrm>
            <a:off x="6615996" y="1397069"/>
            <a:ext cx="350079" cy="350079"/>
            <a:chOff x="2037825" y="3254050"/>
            <a:chExt cx="296175" cy="296175"/>
          </a:xfrm>
        </p:grpSpPr>
        <p:sp>
          <p:nvSpPr>
            <p:cNvPr id="6897" name="Google Shape;6897;p10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0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0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0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0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102"/>
          <p:cNvGrpSpPr/>
          <p:nvPr/>
        </p:nvGrpSpPr>
        <p:grpSpPr>
          <a:xfrm>
            <a:off x="6614135" y="1838236"/>
            <a:ext cx="353802" cy="348926"/>
            <a:chOff x="2034675" y="3617925"/>
            <a:chExt cx="299325" cy="295200"/>
          </a:xfrm>
        </p:grpSpPr>
        <p:sp>
          <p:nvSpPr>
            <p:cNvPr id="6904" name="Google Shape;6904;p10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0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0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0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0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102"/>
          <p:cNvGrpSpPr/>
          <p:nvPr/>
        </p:nvGrpSpPr>
        <p:grpSpPr>
          <a:xfrm>
            <a:off x="6615996" y="2284613"/>
            <a:ext cx="350079" cy="349133"/>
            <a:chOff x="2037825" y="3981825"/>
            <a:chExt cx="296175" cy="295375"/>
          </a:xfrm>
        </p:grpSpPr>
        <p:sp>
          <p:nvSpPr>
            <p:cNvPr id="6910" name="Google Shape;6910;p10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0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0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102"/>
          <p:cNvGrpSpPr/>
          <p:nvPr/>
        </p:nvGrpSpPr>
        <p:grpSpPr>
          <a:xfrm>
            <a:off x="5301014" y="2780929"/>
            <a:ext cx="350079" cy="285837"/>
            <a:chOff x="3860400" y="3254050"/>
            <a:chExt cx="296175" cy="241825"/>
          </a:xfrm>
        </p:grpSpPr>
        <p:sp>
          <p:nvSpPr>
            <p:cNvPr id="6914" name="Google Shape;6914;p10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0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0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0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0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102"/>
          <p:cNvGrpSpPr/>
          <p:nvPr/>
        </p:nvGrpSpPr>
        <p:grpSpPr>
          <a:xfrm>
            <a:off x="5300541" y="3196800"/>
            <a:ext cx="351024" cy="350079"/>
            <a:chOff x="3859600" y="3591950"/>
            <a:chExt cx="296975" cy="296175"/>
          </a:xfrm>
        </p:grpSpPr>
        <p:sp>
          <p:nvSpPr>
            <p:cNvPr id="6922" name="Google Shape;6922;p10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0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0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102"/>
          <p:cNvGrpSpPr/>
          <p:nvPr/>
        </p:nvGrpSpPr>
        <p:grpSpPr>
          <a:xfrm>
            <a:off x="5301014" y="3672883"/>
            <a:ext cx="350079" cy="350079"/>
            <a:chOff x="3860400" y="3955025"/>
            <a:chExt cx="296175" cy="296175"/>
          </a:xfrm>
        </p:grpSpPr>
        <p:sp>
          <p:nvSpPr>
            <p:cNvPr id="6926" name="Google Shape;6926;p10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0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0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0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0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102"/>
          <p:cNvGrpSpPr/>
          <p:nvPr/>
        </p:nvGrpSpPr>
        <p:grpSpPr>
          <a:xfrm>
            <a:off x="7516230" y="2749281"/>
            <a:ext cx="355664" cy="349133"/>
            <a:chOff x="5716825" y="3235950"/>
            <a:chExt cx="300900" cy="295375"/>
          </a:xfrm>
        </p:grpSpPr>
        <p:sp>
          <p:nvSpPr>
            <p:cNvPr id="6932" name="Google Shape;6932;p10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0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0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0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102"/>
          <p:cNvGrpSpPr/>
          <p:nvPr/>
        </p:nvGrpSpPr>
        <p:grpSpPr>
          <a:xfrm>
            <a:off x="7529261" y="3207969"/>
            <a:ext cx="329601" cy="327739"/>
            <a:chOff x="5727850" y="3609275"/>
            <a:chExt cx="278850" cy="277275"/>
          </a:xfrm>
        </p:grpSpPr>
        <p:sp>
          <p:nvSpPr>
            <p:cNvPr id="6937" name="Google Shape;6937;p10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0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0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0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0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102"/>
          <p:cNvGrpSpPr/>
          <p:nvPr/>
        </p:nvGrpSpPr>
        <p:grpSpPr>
          <a:xfrm>
            <a:off x="7540446" y="3673356"/>
            <a:ext cx="307231" cy="349133"/>
            <a:chOff x="5736525" y="3963700"/>
            <a:chExt cx="259925" cy="295375"/>
          </a:xfrm>
        </p:grpSpPr>
        <p:sp>
          <p:nvSpPr>
            <p:cNvPr id="6943" name="Google Shape;6943;p10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0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0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0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0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0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0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102"/>
          <p:cNvGrpSpPr/>
          <p:nvPr/>
        </p:nvGrpSpPr>
        <p:grpSpPr>
          <a:xfrm>
            <a:off x="6632026" y="4122683"/>
            <a:ext cx="351024" cy="350079"/>
            <a:chOff x="6553275" y="3604550"/>
            <a:chExt cx="296975" cy="296175"/>
          </a:xfrm>
        </p:grpSpPr>
        <p:sp>
          <p:nvSpPr>
            <p:cNvPr id="6951" name="Google Shape;6951;p10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0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0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0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0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0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10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958" name="Google Shape;6958;p10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0"/>
          <p:cNvSpPr/>
          <p:nvPr/>
        </p:nvSpPr>
        <p:spPr>
          <a:xfrm>
            <a:off x="762350" y="1075350"/>
            <a:ext cx="5378100" cy="29928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txBox="1"/>
          <p:nvPr>
            <p:ph type="title"/>
          </p:nvPr>
        </p:nvSpPr>
        <p:spPr>
          <a:xfrm>
            <a:off x="6140450" y="1391025"/>
            <a:ext cx="2338800" cy="24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Spacecraft launch rate</a:t>
            </a:r>
            <a:endParaRPr/>
          </a:p>
          <a:p>
            <a:pPr indent="0" lvl="0" marL="0" rtl="0" algn="l">
              <a:spcBef>
                <a:spcPts val="0"/>
              </a:spcBef>
              <a:spcAft>
                <a:spcPts val="0"/>
              </a:spcAft>
              <a:buNone/>
            </a:pPr>
            <a:r>
              <a:rPr lang="en"/>
              <a:t>Increased</a:t>
            </a:r>
            <a:endParaRPr/>
          </a:p>
          <a:p>
            <a:pPr indent="0" lvl="0" marL="0" rtl="0" algn="l">
              <a:spcBef>
                <a:spcPts val="0"/>
              </a:spcBef>
              <a:spcAft>
                <a:spcPts val="0"/>
              </a:spcAft>
              <a:buNone/>
            </a:pPr>
            <a:r>
              <a:rPr lang="en">
                <a:solidFill>
                  <a:schemeClr val="lt1"/>
                </a:solidFill>
              </a:rPr>
              <a:t>Time to launch </a:t>
            </a:r>
            <a:endParaRPr>
              <a:solidFill>
                <a:schemeClr val="lt1"/>
              </a:solidFill>
            </a:endParaRPr>
          </a:p>
          <a:p>
            <a:pPr indent="0" lvl="0" marL="0" rtl="0" algn="l">
              <a:spcBef>
                <a:spcPts val="0"/>
              </a:spcBef>
              <a:spcAft>
                <a:spcPts val="0"/>
              </a:spcAft>
              <a:buNone/>
            </a:pPr>
            <a:r>
              <a:rPr lang="en">
                <a:solidFill>
                  <a:schemeClr val="lt1"/>
                </a:solidFill>
              </a:rPr>
              <a:t>decreased</a:t>
            </a:r>
            <a:endParaRPr>
              <a:solidFill>
                <a:schemeClr val="lt1"/>
              </a:solidFill>
            </a:endParaRPr>
          </a:p>
        </p:txBody>
      </p:sp>
      <p:pic>
        <p:nvPicPr>
          <p:cNvPr id="639" name="Google Shape;639;p40"/>
          <p:cNvPicPr preferRelativeResize="0"/>
          <p:nvPr/>
        </p:nvPicPr>
        <p:blipFill>
          <a:blip r:embed="rId3">
            <a:alphaModFix/>
          </a:blip>
          <a:stretch>
            <a:fillRect/>
          </a:stretch>
        </p:blipFill>
        <p:spPr>
          <a:xfrm>
            <a:off x="664192" y="961800"/>
            <a:ext cx="5391609" cy="2992800"/>
          </a:xfrm>
          <a:prstGeom prst="rect">
            <a:avLst/>
          </a:prstGeom>
          <a:noFill/>
          <a:ln>
            <a:noFill/>
          </a:ln>
        </p:spPr>
      </p:pic>
      <p:sp>
        <p:nvSpPr>
          <p:cNvPr id="640" name="Google Shape;640;p40"/>
          <p:cNvSpPr txBox="1"/>
          <p:nvPr/>
        </p:nvSpPr>
        <p:spPr>
          <a:xfrm>
            <a:off x="1951400" y="4068158"/>
            <a:ext cx="3000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solidFill>
                  <a:schemeClr val="dk1"/>
                </a:solidFill>
              </a:rPr>
              <a:t>https://spacestatsonline.com/launches</a:t>
            </a:r>
            <a:endParaRPr b="1" sz="6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962" name="Shape 6962"/>
        <p:cNvGrpSpPr/>
        <p:nvPr/>
      </p:nvGrpSpPr>
      <p:grpSpPr>
        <a:xfrm>
          <a:off x="0" y="0"/>
          <a:ext cx="0" cy="0"/>
          <a:chOff x="0" y="0"/>
          <a:chExt cx="0" cy="0"/>
        </a:xfrm>
      </p:grpSpPr>
      <p:grpSp>
        <p:nvGrpSpPr>
          <p:cNvPr id="6963" name="Google Shape;6963;p103"/>
          <p:cNvGrpSpPr/>
          <p:nvPr/>
        </p:nvGrpSpPr>
        <p:grpSpPr>
          <a:xfrm>
            <a:off x="859032" y="1380546"/>
            <a:ext cx="294401" cy="353645"/>
            <a:chOff x="-35814600" y="3202075"/>
            <a:chExt cx="242625" cy="291450"/>
          </a:xfrm>
        </p:grpSpPr>
        <p:sp>
          <p:nvSpPr>
            <p:cNvPr id="6964" name="Google Shape;6964;p10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0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0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0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0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0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0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03"/>
          <p:cNvGrpSpPr/>
          <p:nvPr/>
        </p:nvGrpSpPr>
        <p:grpSpPr>
          <a:xfrm>
            <a:off x="829410" y="1821466"/>
            <a:ext cx="353645" cy="353888"/>
            <a:chOff x="-35839800" y="3561025"/>
            <a:chExt cx="291450" cy="291650"/>
          </a:xfrm>
        </p:grpSpPr>
        <p:sp>
          <p:nvSpPr>
            <p:cNvPr id="6972" name="Google Shape;6972;p10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0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0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0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0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0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0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10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103"/>
          <p:cNvGrpSpPr/>
          <p:nvPr/>
        </p:nvGrpSpPr>
        <p:grpSpPr>
          <a:xfrm>
            <a:off x="3066955" y="1380546"/>
            <a:ext cx="353645" cy="353645"/>
            <a:chOff x="-34003850" y="3227275"/>
            <a:chExt cx="291450" cy="291450"/>
          </a:xfrm>
        </p:grpSpPr>
        <p:sp>
          <p:nvSpPr>
            <p:cNvPr id="6981" name="Google Shape;6981;p10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0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0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0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0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103"/>
          <p:cNvGrpSpPr/>
          <p:nvPr/>
        </p:nvGrpSpPr>
        <p:grpSpPr>
          <a:xfrm>
            <a:off x="3066485" y="1821238"/>
            <a:ext cx="354586" cy="354343"/>
            <a:chOff x="-34004625" y="3585850"/>
            <a:chExt cx="292225" cy="292025"/>
          </a:xfrm>
        </p:grpSpPr>
        <p:sp>
          <p:nvSpPr>
            <p:cNvPr id="6987" name="Google Shape;6987;p10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0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0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0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0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103"/>
          <p:cNvGrpSpPr/>
          <p:nvPr/>
        </p:nvGrpSpPr>
        <p:grpSpPr>
          <a:xfrm>
            <a:off x="3066000" y="2256439"/>
            <a:ext cx="355557" cy="354616"/>
            <a:chOff x="-34005425" y="3945575"/>
            <a:chExt cx="293025" cy="292250"/>
          </a:xfrm>
        </p:grpSpPr>
        <p:sp>
          <p:nvSpPr>
            <p:cNvPr id="6993" name="Google Shape;6993;p10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0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0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03"/>
          <p:cNvGrpSpPr/>
          <p:nvPr/>
        </p:nvGrpSpPr>
        <p:grpSpPr>
          <a:xfrm>
            <a:off x="1713099" y="2729615"/>
            <a:ext cx="358408" cy="355557"/>
            <a:chOff x="-32174975" y="3192625"/>
            <a:chExt cx="295375" cy="293025"/>
          </a:xfrm>
        </p:grpSpPr>
        <p:sp>
          <p:nvSpPr>
            <p:cNvPr id="6997" name="Google Shape;6997;p10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0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0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0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1" name="Google Shape;7001;p10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0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3" name="Google Shape;7003;p103"/>
          <p:cNvGrpSpPr/>
          <p:nvPr/>
        </p:nvGrpSpPr>
        <p:grpSpPr>
          <a:xfrm>
            <a:off x="3952249" y="2730570"/>
            <a:ext cx="354586" cy="353645"/>
            <a:chOff x="-30345325" y="3184750"/>
            <a:chExt cx="292225" cy="291450"/>
          </a:xfrm>
        </p:grpSpPr>
        <p:sp>
          <p:nvSpPr>
            <p:cNvPr id="7004" name="Google Shape;7004;p10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0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0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0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0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103"/>
          <p:cNvGrpSpPr/>
          <p:nvPr/>
        </p:nvGrpSpPr>
        <p:grpSpPr>
          <a:xfrm>
            <a:off x="1277001" y="1380546"/>
            <a:ext cx="353645" cy="353645"/>
            <a:chOff x="-35481425" y="3202075"/>
            <a:chExt cx="291450" cy="291450"/>
          </a:xfrm>
        </p:grpSpPr>
        <p:sp>
          <p:nvSpPr>
            <p:cNvPr id="7010" name="Google Shape;7010;p10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0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0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0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0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0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0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103"/>
          <p:cNvGrpSpPr/>
          <p:nvPr/>
        </p:nvGrpSpPr>
        <p:grpSpPr>
          <a:xfrm>
            <a:off x="1276531" y="1822072"/>
            <a:ext cx="354586" cy="352675"/>
            <a:chOff x="-35482200" y="3561225"/>
            <a:chExt cx="292225" cy="290650"/>
          </a:xfrm>
        </p:grpSpPr>
        <p:sp>
          <p:nvSpPr>
            <p:cNvPr id="7018" name="Google Shape;7018;p10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0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03"/>
          <p:cNvGrpSpPr/>
          <p:nvPr/>
        </p:nvGrpSpPr>
        <p:grpSpPr>
          <a:xfrm>
            <a:off x="1277001" y="2256940"/>
            <a:ext cx="353645" cy="353615"/>
            <a:chOff x="-35481425" y="3919600"/>
            <a:chExt cx="291450" cy="291425"/>
          </a:xfrm>
        </p:grpSpPr>
        <p:sp>
          <p:nvSpPr>
            <p:cNvPr id="7022" name="Google Shape;7022;p10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0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0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0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0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0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0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0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103"/>
          <p:cNvGrpSpPr/>
          <p:nvPr/>
        </p:nvGrpSpPr>
        <p:grpSpPr>
          <a:xfrm>
            <a:off x="3512636" y="1381031"/>
            <a:ext cx="357468" cy="352675"/>
            <a:chOff x="-33645475" y="3228075"/>
            <a:chExt cx="294600" cy="290650"/>
          </a:xfrm>
        </p:grpSpPr>
        <p:sp>
          <p:nvSpPr>
            <p:cNvPr id="7031" name="Google Shape;7031;p10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0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0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0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0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0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0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103"/>
          <p:cNvGrpSpPr/>
          <p:nvPr/>
        </p:nvGrpSpPr>
        <p:grpSpPr>
          <a:xfrm>
            <a:off x="3513606" y="1821116"/>
            <a:ext cx="355526" cy="354586"/>
            <a:chOff x="-33646250" y="3586425"/>
            <a:chExt cx="293000" cy="292225"/>
          </a:xfrm>
        </p:grpSpPr>
        <p:sp>
          <p:nvSpPr>
            <p:cNvPr id="7039" name="Google Shape;7039;p10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0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103"/>
          <p:cNvGrpSpPr/>
          <p:nvPr/>
        </p:nvGrpSpPr>
        <p:grpSpPr>
          <a:xfrm>
            <a:off x="3514076" y="2255969"/>
            <a:ext cx="354586" cy="355557"/>
            <a:chOff x="-33645475" y="3944800"/>
            <a:chExt cx="292225" cy="293025"/>
          </a:xfrm>
        </p:grpSpPr>
        <p:sp>
          <p:nvSpPr>
            <p:cNvPr id="7042" name="Google Shape;7042;p10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0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0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0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0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0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0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0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0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03"/>
          <p:cNvGrpSpPr/>
          <p:nvPr/>
        </p:nvGrpSpPr>
        <p:grpSpPr>
          <a:xfrm>
            <a:off x="2167295" y="2729706"/>
            <a:ext cx="352675" cy="355375"/>
            <a:chOff x="-31809525" y="3192625"/>
            <a:chExt cx="290650" cy="292875"/>
          </a:xfrm>
        </p:grpSpPr>
        <p:sp>
          <p:nvSpPr>
            <p:cNvPr id="7053" name="Google Shape;7053;p10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0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0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0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103"/>
          <p:cNvGrpSpPr/>
          <p:nvPr/>
        </p:nvGrpSpPr>
        <p:grpSpPr>
          <a:xfrm>
            <a:off x="2166810" y="3200258"/>
            <a:ext cx="353645" cy="355557"/>
            <a:chOff x="-31811100" y="3550975"/>
            <a:chExt cx="291450" cy="293025"/>
          </a:xfrm>
        </p:grpSpPr>
        <p:sp>
          <p:nvSpPr>
            <p:cNvPr id="7058" name="Google Shape;7058;p10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0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0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0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0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0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0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103"/>
          <p:cNvGrpSpPr/>
          <p:nvPr/>
        </p:nvGrpSpPr>
        <p:grpSpPr>
          <a:xfrm>
            <a:off x="2160606" y="3664562"/>
            <a:ext cx="366052" cy="356831"/>
            <a:chOff x="-31817400" y="3910025"/>
            <a:chExt cx="301675" cy="294075"/>
          </a:xfrm>
        </p:grpSpPr>
        <p:sp>
          <p:nvSpPr>
            <p:cNvPr id="7066" name="Google Shape;7066;p10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0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0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103"/>
          <p:cNvGrpSpPr/>
          <p:nvPr/>
        </p:nvGrpSpPr>
        <p:grpSpPr>
          <a:xfrm>
            <a:off x="3952234" y="3200743"/>
            <a:ext cx="354616" cy="354586"/>
            <a:chOff x="-30354000" y="3569100"/>
            <a:chExt cx="292250" cy="292225"/>
          </a:xfrm>
        </p:grpSpPr>
        <p:sp>
          <p:nvSpPr>
            <p:cNvPr id="7070" name="Google Shape;7070;p10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0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0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0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0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0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103"/>
          <p:cNvGrpSpPr/>
          <p:nvPr/>
        </p:nvGrpSpPr>
        <p:grpSpPr>
          <a:xfrm>
            <a:off x="1730812" y="1380546"/>
            <a:ext cx="342148" cy="353645"/>
            <a:chOff x="-35118325" y="3202075"/>
            <a:chExt cx="281975" cy="291450"/>
          </a:xfrm>
        </p:grpSpPr>
        <p:sp>
          <p:nvSpPr>
            <p:cNvPr id="7077" name="Google Shape;7077;p10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0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0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0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103"/>
          <p:cNvGrpSpPr/>
          <p:nvPr/>
        </p:nvGrpSpPr>
        <p:grpSpPr>
          <a:xfrm>
            <a:off x="1724593" y="1821799"/>
            <a:ext cx="354586" cy="353221"/>
            <a:chOff x="-35123050" y="3561225"/>
            <a:chExt cx="292225" cy="291100"/>
          </a:xfrm>
        </p:grpSpPr>
        <p:sp>
          <p:nvSpPr>
            <p:cNvPr id="7082" name="Google Shape;7082;p10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0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103"/>
          <p:cNvGrpSpPr/>
          <p:nvPr/>
        </p:nvGrpSpPr>
        <p:grpSpPr>
          <a:xfrm>
            <a:off x="1766652" y="2256940"/>
            <a:ext cx="270467" cy="353615"/>
            <a:chOff x="-35089175" y="3919600"/>
            <a:chExt cx="222900" cy="291425"/>
          </a:xfrm>
        </p:grpSpPr>
        <p:sp>
          <p:nvSpPr>
            <p:cNvPr id="7085" name="Google Shape;7085;p10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0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103"/>
          <p:cNvGrpSpPr/>
          <p:nvPr/>
        </p:nvGrpSpPr>
        <p:grpSpPr>
          <a:xfrm>
            <a:off x="3963648" y="1380303"/>
            <a:ext cx="336445" cy="354131"/>
            <a:chOff x="-33277650" y="3226875"/>
            <a:chExt cx="277275" cy="291850"/>
          </a:xfrm>
        </p:grpSpPr>
        <p:sp>
          <p:nvSpPr>
            <p:cNvPr id="7088" name="Google Shape;7088;p10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0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0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0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0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0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0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103"/>
          <p:cNvGrpSpPr/>
          <p:nvPr/>
        </p:nvGrpSpPr>
        <p:grpSpPr>
          <a:xfrm>
            <a:off x="3955048" y="1821587"/>
            <a:ext cx="353645" cy="353645"/>
            <a:chOff x="-33286325" y="3586425"/>
            <a:chExt cx="291450" cy="291450"/>
          </a:xfrm>
        </p:grpSpPr>
        <p:sp>
          <p:nvSpPr>
            <p:cNvPr id="7096" name="Google Shape;7096;p10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0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0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0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0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103"/>
          <p:cNvGrpSpPr/>
          <p:nvPr/>
        </p:nvGrpSpPr>
        <p:grpSpPr>
          <a:xfrm>
            <a:off x="3955048" y="2255969"/>
            <a:ext cx="353645" cy="355557"/>
            <a:chOff x="-33286325" y="3944800"/>
            <a:chExt cx="291450" cy="293025"/>
          </a:xfrm>
        </p:grpSpPr>
        <p:sp>
          <p:nvSpPr>
            <p:cNvPr id="7102" name="Google Shape;7102;p10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0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0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0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103"/>
          <p:cNvGrpSpPr/>
          <p:nvPr/>
        </p:nvGrpSpPr>
        <p:grpSpPr>
          <a:xfrm>
            <a:off x="2613445" y="2729129"/>
            <a:ext cx="353645" cy="356527"/>
            <a:chOff x="-31452725" y="3191825"/>
            <a:chExt cx="291450" cy="293825"/>
          </a:xfrm>
        </p:grpSpPr>
        <p:sp>
          <p:nvSpPr>
            <p:cNvPr id="7107" name="Google Shape;7107;p10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0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0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0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103"/>
          <p:cNvGrpSpPr/>
          <p:nvPr/>
        </p:nvGrpSpPr>
        <p:grpSpPr>
          <a:xfrm>
            <a:off x="2612975" y="3200744"/>
            <a:ext cx="354586" cy="354586"/>
            <a:chOff x="-31452725" y="3551775"/>
            <a:chExt cx="292225" cy="292225"/>
          </a:xfrm>
        </p:grpSpPr>
        <p:sp>
          <p:nvSpPr>
            <p:cNvPr id="7112" name="Google Shape;7112;p10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0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0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0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03"/>
          <p:cNvGrpSpPr/>
          <p:nvPr/>
        </p:nvGrpSpPr>
        <p:grpSpPr>
          <a:xfrm>
            <a:off x="2611534" y="3664729"/>
            <a:ext cx="357468" cy="356497"/>
            <a:chOff x="-31455100" y="3909350"/>
            <a:chExt cx="294600" cy="293800"/>
          </a:xfrm>
        </p:grpSpPr>
        <p:sp>
          <p:nvSpPr>
            <p:cNvPr id="7117" name="Google Shape;7117;p10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0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103"/>
          <p:cNvGrpSpPr/>
          <p:nvPr/>
        </p:nvGrpSpPr>
        <p:grpSpPr>
          <a:xfrm>
            <a:off x="3952719" y="3665684"/>
            <a:ext cx="353645" cy="354586"/>
            <a:chOff x="-30345325" y="3918800"/>
            <a:chExt cx="291450" cy="292225"/>
          </a:xfrm>
        </p:grpSpPr>
        <p:sp>
          <p:nvSpPr>
            <p:cNvPr id="7120" name="Google Shape;7120;p10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0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0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0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0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103"/>
          <p:cNvGrpSpPr/>
          <p:nvPr/>
        </p:nvGrpSpPr>
        <p:grpSpPr>
          <a:xfrm>
            <a:off x="2172184" y="1821587"/>
            <a:ext cx="353645" cy="353645"/>
            <a:chOff x="-34763900" y="3561225"/>
            <a:chExt cx="291450" cy="291450"/>
          </a:xfrm>
        </p:grpSpPr>
        <p:sp>
          <p:nvSpPr>
            <p:cNvPr id="7126" name="Google Shape;7126;p10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0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0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9" name="Google Shape;7129;p10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0" name="Google Shape;7130;p103"/>
          <p:cNvGrpSpPr/>
          <p:nvPr/>
        </p:nvGrpSpPr>
        <p:grpSpPr>
          <a:xfrm>
            <a:off x="827081" y="2730099"/>
            <a:ext cx="354586" cy="354586"/>
            <a:chOff x="-32927950" y="3227275"/>
            <a:chExt cx="292225" cy="292225"/>
          </a:xfrm>
        </p:grpSpPr>
        <p:sp>
          <p:nvSpPr>
            <p:cNvPr id="7131" name="Google Shape;7131;p10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0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0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0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0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103"/>
          <p:cNvGrpSpPr/>
          <p:nvPr/>
        </p:nvGrpSpPr>
        <p:grpSpPr>
          <a:xfrm>
            <a:off x="826596" y="3201213"/>
            <a:ext cx="355557" cy="353645"/>
            <a:chOff x="-32927950" y="3586425"/>
            <a:chExt cx="293025" cy="291450"/>
          </a:xfrm>
        </p:grpSpPr>
        <p:sp>
          <p:nvSpPr>
            <p:cNvPr id="7137" name="Google Shape;7137;p10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0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0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0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0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103"/>
          <p:cNvGrpSpPr/>
          <p:nvPr/>
        </p:nvGrpSpPr>
        <p:grpSpPr>
          <a:xfrm>
            <a:off x="827081" y="3665198"/>
            <a:ext cx="354586" cy="355557"/>
            <a:chOff x="-32927950" y="3944800"/>
            <a:chExt cx="292225" cy="293025"/>
          </a:xfrm>
        </p:grpSpPr>
        <p:sp>
          <p:nvSpPr>
            <p:cNvPr id="7143" name="Google Shape;7143;p10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0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0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0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0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0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0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0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0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103"/>
          <p:cNvGrpSpPr/>
          <p:nvPr/>
        </p:nvGrpSpPr>
        <p:grpSpPr>
          <a:xfrm>
            <a:off x="3055873" y="2730449"/>
            <a:ext cx="354586" cy="353888"/>
            <a:chOff x="-31094350" y="3194000"/>
            <a:chExt cx="292225" cy="291650"/>
          </a:xfrm>
        </p:grpSpPr>
        <p:sp>
          <p:nvSpPr>
            <p:cNvPr id="7153" name="Google Shape;7153;p10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0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0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0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0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0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0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0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03"/>
          <p:cNvGrpSpPr/>
          <p:nvPr/>
        </p:nvGrpSpPr>
        <p:grpSpPr>
          <a:xfrm>
            <a:off x="3056343" y="3200941"/>
            <a:ext cx="353645" cy="354191"/>
            <a:chOff x="-31093575" y="3552550"/>
            <a:chExt cx="291450" cy="291900"/>
          </a:xfrm>
        </p:grpSpPr>
        <p:sp>
          <p:nvSpPr>
            <p:cNvPr id="7162" name="Google Shape;7162;p10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0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0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0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103"/>
          <p:cNvGrpSpPr/>
          <p:nvPr/>
        </p:nvGrpSpPr>
        <p:grpSpPr>
          <a:xfrm>
            <a:off x="2182711" y="1380546"/>
            <a:ext cx="332593" cy="353645"/>
            <a:chOff x="-34755225" y="3202075"/>
            <a:chExt cx="274100" cy="291450"/>
          </a:xfrm>
        </p:grpSpPr>
        <p:sp>
          <p:nvSpPr>
            <p:cNvPr id="7167" name="Google Shape;7167;p10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0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0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0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0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0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0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103"/>
          <p:cNvGrpSpPr/>
          <p:nvPr/>
        </p:nvGrpSpPr>
        <p:grpSpPr>
          <a:xfrm>
            <a:off x="3056343" y="3666169"/>
            <a:ext cx="353645" cy="353615"/>
            <a:chOff x="-31093575" y="3911725"/>
            <a:chExt cx="291450" cy="291425"/>
          </a:xfrm>
        </p:grpSpPr>
        <p:sp>
          <p:nvSpPr>
            <p:cNvPr id="7175" name="Google Shape;7175;p10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0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103"/>
          <p:cNvGrpSpPr/>
          <p:nvPr/>
        </p:nvGrpSpPr>
        <p:grpSpPr>
          <a:xfrm>
            <a:off x="2165773" y="4123136"/>
            <a:ext cx="356497" cy="354586"/>
            <a:chOff x="-29946000" y="3183175"/>
            <a:chExt cx="293800" cy="292225"/>
          </a:xfrm>
        </p:grpSpPr>
        <p:sp>
          <p:nvSpPr>
            <p:cNvPr id="7178" name="Google Shape;7178;p10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0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0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0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0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0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103"/>
          <p:cNvGrpSpPr/>
          <p:nvPr/>
        </p:nvGrpSpPr>
        <p:grpSpPr>
          <a:xfrm>
            <a:off x="2610305" y="1380289"/>
            <a:ext cx="358408" cy="354161"/>
            <a:chOff x="-34408675" y="3202075"/>
            <a:chExt cx="295375" cy="291875"/>
          </a:xfrm>
        </p:grpSpPr>
        <p:sp>
          <p:nvSpPr>
            <p:cNvPr id="7185" name="Google Shape;7185;p10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0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0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0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103"/>
          <p:cNvGrpSpPr/>
          <p:nvPr/>
        </p:nvGrpSpPr>
        <p:grpSpPr>
          <a:xfrm>
            <a:off x="2612216" y="1820283"/>
            <a:ext cx="354586" cy="356254"/>
            <a:chOff x="-34405525" y="3558075"/>
            <a:chExt cx="292225" cy="293600"/>
          </a:xfrm>
        </p:grpSpPr>
        <p:sp>
          <p:nvSpPr>
            <p:cNvPr id="7190" name="Google Shape;7190;p10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0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0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103"/>
          <p:cNvGrpSpPr/>
          <p:nvPr/>
        </p:nvGrpSpPr>
        <p:grpSpPr>
          <a:xfrm>
            <a:off x="2611730" y="2256940"/>
            <a:ext cx="355557" cy="353615"/>
            <a:chOff x="-34406325" y="3919600"/>
            <a:chExt cx="293025" cy="291425"/>
          </a:xfrm>
        </p:grpSpPr>
        <p:sp>
          <p:nvSpPr>
            <p:cNvPr id="7194" name="Google Shape;7194;p10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0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0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0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0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0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0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03"/>
          <p:cNvGrpSpPr/>
          <p:nvPr/>
        </p:nvGrpSpPr>
        <p:grpSpPr>
          <a:xfrm>
            <a:off x="1275628" y="2736303"/>
            <a:ext cx="353645" cy="342179"/>
            <a:chOff x="-32568800" y="3232000"/>
            <a:chExt cx="291450" cy="282000"/>
          </a:xfrm>
        </p:grpSpPr>
        <p:sp>
          <p:nvSpPr>
            <p:cNvPr id="7202" name="Google Shape;7202;p10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0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103"/>
          <p:cNvGrpSpPr/>
          <p:nvPr/>
        </p:nvGrpSpPr>
        <p:grpSpPr>
          <a:xfrm>
            <a:off x="1275158" y="3201213"/>
            <a:ext cx="354586" cy="353645"/>
            <a:chOff x="-32569575" y="3586425"/>
            <a:chExt cx="292225" cy="291450"/>
          </a:xfrm>
        </p:grpSpPr>
        <p:sp>
          <p:nvSpPr>
            <p:cNvPr id="7205" name="Google Shape;7205;p10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0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103"/>
          <p:cNvGrpSpPr/>
          <p:nvPr/>
        </p:nvGrpSpPr>
        <p:grpSpPr>
          <a:xfrm>
            <a:off x="1266073" y="3665805"/>
            <a:ext cx="372756" cy="354343"/>
            <a:chOff x="-32576675" y="3944600"/>
            <a:chExt cx="307200" cy="292025"/>
          </a:xfrm>
        </p:grpSpPr>
        <p:sp>
          <p:nvSpPr>
            <p:cNvPr id="7208" name="Google Shape;7208;p10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0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103"/>
          <p:cNvGrpSpPr/>
          <p:nvPr/>
        </p:nvGrpSpPr>
        <p:grpSpPr>
          <a:xfrm>
            <a:off x="3511040" y="2730100"/>
            <a:ext cx="354586" cy="354586"/>
            <a:chOff x="-30735200" y="3192625"/>
            <a:chExt cx="292225" cy="292225"/>
          </a:xfrm>
        </p:grpSpPr>
        <p:sp>
          <p:nvSpPr>
            <p:cNvPr id="7211" name="Google Shape;7211;p10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0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0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0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0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0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0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103"/>
          <p:cNvGrpSpPr/>
          <p:nvPr/>
        </p:nvGrpSpPr>
        <p:grpSpPr>
          <a:xfrm>
            <a:off x="3511040" y="3201532"/>
            <a:ext cx="354586" cy="353008"/>
            <a:chOff x="-30735200" y="3552550"/>
            <a:chExt cx="292225" cy="290925"/>
          </a:xfrm>
        </p:grpSpPr>
        <p:sp>
          <p:nvSpPr>
            <p:cNvPr id="7219" name="Google Shape;7219;p10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0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103"/>
          <p:cNvGrpSpPr/>
          <p:nvPr/>
        </p:nvGrpSpPr>
        <p:grpSpPr>
          <a:xfrm>
            <a:off x="3511040" y="3666154"/>
            <a:ext cx="354586" cy="353645"/>
            <a:chOff x="-30735200" y="3910925"/>
            <a:chExt cx="292225" cy="291450"/>
          </a:xfrm>
        </p:grpSpPr>
        <p:sp>
          <p:nvSpPr>
            <p:cNvPr id="7222" name="Google Shape;7222;p10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0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4" name="Google Shape;7224;p10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5" name="Google Shape;7225;p103"/>
          <p:cNvGrpSpPr/>
          <p:nvPr/>
        </p:nvGrpSpPr>
        <p:grpSpPr>
          <a:xfrm>
            <a:off x="4864547" y="1375808"/>
            <a:ext cx="358971" cy="359224"/>
            <a:chOff x="-57956275" y="3197925"/>
            <a:chExt cx="319000" cy="319225"/>
          </a:xfrm>
        </p:grpSpPr>
        <p:sp>
          <p:nvSpPr>
            <p:cNvPr id="7226" name="Google Shape;7226;p10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0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0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0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0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0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0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103"/>
          <p:cNvGrpSpPr/>
          <p:nvPr/>
        </p:nvGrpSpPr>
        <p:grpSpPr>
          <a:xfrm>
            <a:off x="4886701" y="1832234"/>
            <a:ext cx="314662" cy="358971"/>
            <a:chOff x="-57940525" y="3590375"/>
            <a:chExt cx="279625" cy="319000"/>
          </a:xfrm>
        </p:grpSpPr>
        <p:sp>
          <p:nvSpPr>
            <p:cNvPr id="7234" name="Google Shape;7234;p10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0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0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0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0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03"/>
          <p:cNvGrpSpPr/>
          <p:nvPr/>
        </p:nvGrpSpPr>
        <p:grpSpPr>
          <a:xfrm>
            <a:off x="4857582" y="2273605"/>
            <a:ext cx="358099" cy="358999"/>
            <a:chOff x="-57959425" y="3982600"/>
            <a:chExt cx="318225" cy="319025"/>
          </a:xfrm>
        </p:grpSpPr>
        <p:sp>
          <p:nvSpPr>
            <p:cNvPr id="7240" name="Google Shape;7240;p10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0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0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0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103"/>
          <p:cNvGrpSpPr/>
          <p:nvPr/>
        </p:nvGrpSpPr>
        <p:grpSpPr>
          <a:xfrm>
            <a:off x="7057749" y="1376934"/>
            <a:ext cx="357226" cy="357226"/>
            <a:chOff x="-55987225" y="3198925"/>
            <a:chExt cx="317450" cy="317450"/>
          </a:xfrm>
        </p:grpSpPr>
        <p:sp>
          <p:nvSpPr>
            <p:cNvPr id="7245" name="Google Shape;7245;p10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0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0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0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03"/>
          <p:cNvGrpSpPr/>
          <p:nvPr/>
        </p:nvGrpSpPr>
        <p:grpSpPr>
          <a:xfrm>
            <a:off x="7057749" y="1832965"/>
            <a:ext cx="357226" cy="357367"/>
            <a:chOff x="-55987225" y="3591025"/>
            <a:chExt cx="317450" cy="317575"/>
          </a:xfrm>
        </p:grpSpPr>
        <p:sp>
          <p:nvSpPr>
            <p:cNvPr id="7250" name="Google Shape;7250;p10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0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0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0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0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103"/>
          <p:cNvGrpSpPr/>
          <p:nvPr/>
        </p:nvGrpSpPr>
        <p:grpSpPr>
          <a:xfrm>
            <a:off x="7071665" y="2273605"/>
            <a:ext cx="358999" cy="358999"/>
            <a:chOff x="-55988800" y="3982600"/>
            <a:chExt cx="319025" cy="319025"/>
          </a:xfrm>
        </p:grpSpPr>
        <p:sp>
          <p:nvSpPr>
            <p:cNvPr id="7256" name="Google Shape;7256;p10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0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0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0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0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103"/>
          <p:cNvGrpSpPr/>
          <p:nvPr/>
        </p:nvGrpSpPr>
        <p:grpSpPr>
          <a:xfrm>
            <a:off x="5730184" y="2731562"/>
            <a:ext cx="356326" cy="358971"/>
            <a:chOff x="-54026025" y="3192625"/>
            <a:chExt cx="316650" cy="319000"/>
          </a:xfrm>
        </p:grpSpPr>
        <p:sp>
          <p:nvSpPr>
            <p:cNvPr id="7262" name="Google Shape;7262;p10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0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0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0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0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0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0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0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03"/>
          <p:cNvGrpSpPr/>
          <p:nvPr/>
        </p:nvGrpSpPr>
        <p:grpSpPr>
          <a:xfrm>
            <a:off x="5750130" y="3202536"/>
            <a:ext cx="316434" cy="358099"/>
            <a:chOff x="-54007925" y="3584850"/>
            <a:chExt cx="281200" cy="318225"/>
          </a:xfrm>
        </p:grpSpPr>
        <p:sp>
          <p:nvSpPr>
            <p:cNvPr id="7271" name="Google Shape;7271;p10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0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0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0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0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0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103"/>
          <p:cNvGrpSpPr/>
          <p:nvPr/>
        </p:nvGrpSpPr>
        <p:grpSpPr>
          <a:xfrm>
            <a:off x="5750130" y="3664421"/>
            <a:ext cx="316434" cy="358914"/>
            <a:chOff x="-54007925" y="3975575"/>
            <a:chExt cx="281200" cy="318950"/>
          </a:xfrm>
        </p:grpSpPr>
        <p:sp>
          <p:nvSpPr>
            <p:cNvPr id="7278" name="Google Shape;7278;p10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0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0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0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103"/>
          <p:cNvGrpSpPr/>
          <p:nvPr/>
        </p:nvGrpSpPr>
        <p:grpSpPr>
          <a:xfrm>
            <a:off x="7984996" y="2748891"/>
            <a:ext cx="274770" cy="358492"/>
            <a:chOff x="-52005775" y="3208025"/>
            <a:chExt cx="244175" cy="318575"/>
          </a:xfrm>
        </p:grpSpPr>
        <p:sp>
          <p:nvSpPr>
            <p:cNvPr id="7283" name="Google Shape;7283;p10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0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0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0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0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0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0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0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0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0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0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103"/>
          <p:cNvGrpSpPr/>
          <p:nvPr/>
        </p:nvGrpSpPr>
        <p:grpSpPr>
          <a:xfrm>
            <a:off x="5291462" y="1376934"/>
            <a:ext cx="358099" cy="358099"/>
            <a:chOff x="-57568775" y="3198925"/>
            <a:chExt cx="318225" cy="318225"/>
          </a:xfrm>
        </p:grpSpPr>
        <p:sp>
          <p:nvSpPr>
            <p:cNvPr id="7295" name="Google Shape;7295;p10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0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0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0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0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0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103"/>
          <p:cNvGrpSpPr/>
          <p:nvPr/>
        </p:nvGrpSpPr>
        <p:grpSpPr>
          <a:xfrm>
            <a:off x="5313181" y="1832234"/>
            <a:ext cx="314662" cy="358099"/>
            <a:chOff x="-57549075" y="3590375"/>
            <a:chExt cx="279625" cy="318225"/>
          </a:xfrm>
        </p:grpSpPr>
        <p:sp>
          <p:nvSpPr>
            <p:cNvPr id="7302" name="Google Shape;7302;p10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0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0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0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103"/>
          <p:cNvGrpSpPr/>
          <p:nvPr/>
        </p:nvGrpSpPr>
        <p:grpSpPr>
          <a:xfrm>
            <a:off x="5305378" y="2273605"/>
            <a:ext cx="359871" cy="359871"/>
            <a:chOff x="-57570350" y="3982600"/>
            <a:chExt cx="319800" cy="319800"/>
          </a:xfrm>
        </p:grpSpPr>
        <p:sp>
          <p:nvSpPr>
            <p:cNvPr id="7307" name="Google Shape;7307;p10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0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0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0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103"/>
          <p:cNvGrpSpPr/>
          <p:nvPr/>
        </p:nvGrpSpPr>
        <p:grpSpPr>
          <a:xfrm>
            <a:off x="7520416" y="1376033"/>
            <a:ext cx="314662" cy="358999"/>
            <a:chOff x="-55576850" y="3198125"/>
            <a:chExt cx="279625" cy="319025"/>
          </a:xfrm>
        </p:grpSpPr>
        <p:sp>
          <p:nvSpPr>
            <p:cNvPr id="7312" name="Google Shape;7312;p10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0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0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0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103"/>
          <p:cNvGrpSpPr/>
          <p:nvPr/>
        </p:nvGrpSpPr>
        <p:grpSpPr>
          <a:xfrm>
            <a:off x="7497812" y="1832009"/>
            <a:ext cx="359871" cy="358324"/>
            <a:chOff x="-55596550" y="3590175"/>
            <a:chExt cx="319800" cy="318425"/>
          </a:xfrm>
        </p:grpSpPr>
        <p:sp>
          <p:nvSpPr>
            <p:cNvPr id="7317" name="Google Shape;7317;p10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0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0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0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103"/>
          <p:cNvGrpSpPr/>
          <p:nvPr/>
        </p:nvGrpSpPr>
        <p:grpSpPr>
          <a:xfrm>
            <a:off x="7513049" y="2273351"/>
            <a:ext cx="358999" cy="359252"/>
            <a:chOff x="-55595775" y="3982375"/>
            <a:chExt cx="319025" cy="319250"/>
          </a:xfrm>
        </p:grpSpPr>
        <p:sp>
          <p:nvSpPr>
            <p:cNvPr id="7322" name="Google Shape;7322;p10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0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0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0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0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103"/>
          <p:cNvGrpSpPr/>
          <p:nvPr/>
        </p:nvGrpSpPr>
        <p:grpSpPr>
          <a:xfrm>
            <a:off x="6170232" y="2731562"/>
            <a:ext cx="358999" cy="358099"/>
            <a:chOff x="-53635375" y="3192625"/>
            <a:chExt cx="319025" cy="318225"/>
          </a:xfrm>
        </p:grpSpPr>
        <p:sp>
          <p:nvSpPr>
            <p:cNvPr id="7329" name="Google Shape;7329;p10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0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0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103"/>
          <p:cNvGrpSpPr/>
          <p:nvPr/>
        </p:nvGrpSpPr>
        <p:grpSpPr>
          <a:xfrm>
            <a:off x="6192401" y="3202536"/>
            <a:ext cx="314662" cy="358999"/>
            <a:chOff x="-53615675" y="3584850"/>
            <a:chExt cx="279625" cy="319025"/>
          </a:xfrm>
        </p:grpSpPr>
        <p:sp>
          <p:nvSpPr>
            <p:cNvPr id="7333" name="Google Shape;7333;p10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0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0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103"/>
          <p:cNvGrpSpPr/>
          <p:nvPr/>
        </p:nvGrpSpPr>
        <p:grpSpPr>
          <a:xfrm>
            <a:off x="6170246" y="3665461"/>
            <a:ext cx="358971" cy="357874"/>
            <a:chOff x="-53634575" y="3976500"/>
            <a:chExt cx="319000" cy="318025"/>
          </a:xfrm>
        </p:grpSpPr>
        <p:sp>
          <p:nvSpPr>
            <p:cNvPr id="7337" name="Google Shape;7337;p10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0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0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0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0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0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103"/>
          <p:cNvGrpSpPr/>
          <p:nvPr/>
        </p:nvGrpSpPr>
        <p:grpSpPr>
          <a:xfrm>
            <a:off x="7965050" y="3208415"/>
            <a:ext cx="314662" cy="358436"/>
            <a:chOff x="-52023900" y="3590075"/>
            <a:chExt cx="279625" cy="318525"/>
          </a:xfrm>
        </p:grpSpPr>
        <p:sp>
          <p:nvSpPr>
            <p:cNvPr id="7346" name="Google Shape;7346;p10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0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0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0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0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103"/>
          <p:cNvGrpSpPr/>
          <p:nvPr/>
        </p:nvGrpSpPr>
        <p:grpSpPr>
          <a:xfrm>
            <a:off x="5728292" y="1376934"/>
            <a:ext cx="358971" cy="358971"/>
            <a:chOff x="-57173375" y="3198925"/>
            <a:chExt cx="319000" cy="319000"/>
          </a:xfrm>
        </p:grpSpPr>
        <p:sp>
          <p:nvSpPr>
            <p:cNvPr id="7354" name="Google Shape;7354;p10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0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0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103"/>
          <p:cNvGrpSpPr/>
          <p:nvPr/>
        </p:nvGrpSpPr>
        <p:grpSpPr>
          <a:xfrm>
            <a:off x="5729178" y="1854374"/>
            <a:ext cx="357198" cy="314690"/>
            <a:chOff x="-57176525" y="3610050"/>
            <a:chExt cx="317425" cy="279650"/>
          </a:xfrm>
        </p:grpSpPr>
        <p:sp>
          <p:nvSpPr>
            <p:cNvPr id="7359" name="Google Shape;7359;p10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0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0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0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0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03"/>
          <p:cNvGrpSpPr/>
          <p:nvPr/>
        </p:nvGrpSpPr>
        <p:grpSpPr>
          <a:xfrm>
            <a:off x="7939633" y="1376934"/>
            <a:ext cx="358099" cy="356326"/>
            <a:chOff x="-55202750" y="3198925"/>
            <a:chExt cx="318225" cy="316650"/>
          </a:xfrm>
        </p:grpSpPr>
        <p:sp>
          <p:nvSpPr>
            <p:cNvPr id="7365" name="Google Shape;7365;p10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0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03"/>
          <p:cNvGrpSpPr/>
          <p:nvPr/>
        </p:nvGrpSpPr>
        <p:grpSpPr>
          <a:xfrm>
            <a:off x="7950267" y="1832234"/>
            <a:ext cx="336830" cy="358099"/>
            <a:chOff x="-55194875" y="3590375"/>
            <a:chExt cx="299325" cy="318225"/>
          </a:xfrm>
        </p:grpSpPr>
        <p:sp>
          <p:nvSpPr>
            <p:cNvPr id="7368" name="Google Shape;7368;p10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0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0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0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103"/>
          <p:cNvGrpSpPr/>
          <p:nvPr/>
        </p:nvGrpSpPr>
        <p:grpSpPr>
          <a:xfrm>
            <a:off x="7954884" y="2274505"/>
            <a:ext cx="357198" cy="357198"/>
            <a:chOff x="-55203525" y="3983400"/>
            <a:chExt cx="317425" cy="317425"/>
          </a:xfrm>
        </p:grpSpPr>
        <p:sp>
          <p:nvSpPr>
            <p:cNvPr id="7374" name="Google Shape;7374;p10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103"/>
          <p:cNvGrpSpPr/>
          <p:nvPr/>
        </p:nvGrpSpPr>
        <p:grpSpPr>
          <a:xfrm>
            <a:off x="6621365" y="2731562"/>
            <a:ext cx="335930" cy="358971"/>
            <a:chOff x="-53232900" y="3192625"/>
            <a:chExt cx="298525" cy="319000"/>
          </a:xfrm>
        </p:grpSpPr>
        <p:sp>
          <p:nvSpPr>
            <p:cNvPr id="7378" name="Google Shape;7378;p10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0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0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0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0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103"/>
          <p:cNvGrpSpPr/>
          <p:nvPr/>
        </p:nvGrpSpPr>
        <p:grpSpPr>
          <a:xfrm>
            <a:off x="6610731" y="3202536"/>
            <a:ext cx="357198" cy="356326"/>
            <a:chOff x="-53242350" y="3584850"/>
            <a:chExt cx="317425" cy="316650"/>
          </a:xfrm>
        </p:grpSpPr>
        <p:sp>
          <p:nvSpPr>
            <p:cNvPr id="7387" name="Google Shape;7387;p10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0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0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0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103"/>
          <p:cNvGrpSpPr/>
          <p:nvPr/>
        </p:nvGrpSpPr>
        <p:grpSpPr>
          <a:xfrm>
            <a:off x="6631999" y="3665236"/>
            <a:ext cx="314662" cy="358999"/>
            <a:chOff x="-53224225" y="3976300"/>
            <a:chExt cx="279625" cy="319025"/>
          </a:xfrm>
        </p:grpSpPr>
        <p:sp>
          <p:nvSpPr>
            <p:cNvPr id="7393" name="Google Shape;7393;p10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0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0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0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103"/>
          <p:cNvGrpSpPr/>
          <p:nvPr/>
        </p:nvGrpSpPr>
        <p:grpSpPr>
          <a:xfrm>
            <a:off x="7942896" y="3672917"/>
            <a:ext cx="358971" cy="358408"/>
            <a:chOff x="-52043575" y="3983125"/>
            <a:chExt cx="319000" cy="318500"/>
          </a:xfrm>
        </p:grpSpPr>
        <p:sp>
          <p:nvSpPr>
            <p:cNvPr id="7401" name="Google Shape;7401;p10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0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0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0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03"/>
          <p:cNvGrpSpPr/>
          <p:nvPr/>
        </p:nvGrpSpPr>
        <p:grpSpPr>
          <a:xfrm>
            <a:off x="6196836" y="1376934"/>
            <a:ext cx="314662" cy="358971"/>
            <a:chOff x="-56766175" y="3198925"/>
            <a:chExt cx="279625" cy="319000"/>
          </a:xfrm>
        </p:grpSpPr>
        <p:sp>
          <p:nvSpPr>
            <p:cNvPr id="7411" name="Google Shape;7411;p10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0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0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0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0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103"/>
          <p:cNvGrpSpPr/>
          <p:nvPr/>
        </p:nvGrpSpPr>
        <p:grpSpPr>
          <a:xfrm>
            <a:off x="6195950" y="1832234"/>
            <a:ext cx="316434" cy="358099"/>
            <a:chOff x="-56766175" y="3590375"/>
            <a:chExt cx="281200" cy="318225"/>
          </a:xfrm>
        </p:grpSpPr>
        <p:sp>
          <p:nvSpPr>
            <p:cNvPr id="7419" name="Google Shape;7419;p10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0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103"/>
          <p:cNvGrpSpPr/>
          <p:nvPr/>
        </p:nvGrpSpPr>
        <p:grpSpPr>
          <a:xfrm>
            <a:off x="6232906" y="2273605"/>
            <a:ext cx="272126" cy="358099"/>
            <a:chOff x="-56747275" y="3982600"/>
            <a:chExt cx="241825" cy="318225"/>
          </a:xfrm>
        </p:grpSpPr>
        <p:sp>
          <p:nvSpPr>
            <p:cNvPr id="7424" name="Google Shape;7424;p10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0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0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0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103"/>
          <p:cNvGrpSpPr/>
          <p:nvPr/>
        </p:nvGrpSpPr>
        <p:grpSpPr>
          <a:xfrm>
            <a:off x="4840657" y="3215842"/>
            <a:ext cx="358999" cy="342991"/>
            <a:chOff x="-54812875" y="3596675"/>
            <a:chExt cx="319025" cy="304800"/>
          </a:xfrm>
        </p:grpSpPr>
        <p:sp>
          <p:nvSpPr>
            <p:cNvPr id="7432" name="Google Shape;7432;p10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0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0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0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0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9" name="Google Shape;7439;p10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0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1" name="Google Shape;7441;p103"/>
          <p:cNvGrpSpPr/>
          <p:nvPr/>
        </p:nvGrpSpPr>
        <p:grpSpPr>
          <a:xfrm>
            <a:off x="4862826" y="3672326"/>
            <a:ext cx="314662" cy="358099"/>
            <a:chOff x="-54793175" y="3982600"/>
            <a:chExt cx="279625" cy="318225"/>
          </a:xfrm>
        </p:grpSpPr>
        <p:sp>
          <p:nvSpPr>
            <p:cNvPr id="7442" name="Google Shape;7442;p10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0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0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0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0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0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103"/>
          <p:cNvGrpSpPr/>
          <p:nvPr/>
        </p:nvGrpSpPr>
        <p:grpSpPr>
          <a:xfrm>
            <a:off x="7074284" y="2731562"/>
            <a:ext cx="314662" cy="358099"/>
            <a:chOff x="-52832000" y="3192625"/>
            <a:chExt cx="279625" cy="318225"/>
          </a:xfrm>
        </p:grpSpPr>
        <p:sp>
          <p:nvSpPr>
            <p:cNvPr id="7450" name="Google Shape;7450;p10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0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0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0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0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0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0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103"/>
          <p:cNvGrpSpPr/>
          <p:nvPr/>
        </p:nvGrpSpPr>
        <p:grpSpPr>
          <a:xfrm>
            <a:off x="5760817" y="2272929"/>
            <a:ext cx="323524" cy="358774"/>
            <a:chOff x="-57162350" y="3982000"/>
            <a:chExt cx="287500" cy="318825"/>
          </a:xfrm>
        </p:grpSpPr>
        <p:sp>
          <p:nvSpPr>
            <p:cNvPr id="7459" name="Google Shape;7459;p10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0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0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0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0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0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0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103"/>
          <p:cNvGrpSpPr/>
          <p:nvPr/>
        </p:nvGrpSpPr>
        <p:grpSpPr>
          <a:xfrm>
            <a:off x="7052130" y="3203436"/>
            <a:ext cx="358971" cy="357198"/>
            <a:chOff x="-52851675" y="3585650"/>
            <a:chExt cx="319000" cy="317425"/>
          </a:xfrm>
        </p:grpSpPr>
        <p:sp>
          <p:nvSpPr>
            <p:cNvPr id="7468" name="Google Shape;7468;p10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0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0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0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103"/>
          <p:cNvGrpSpPr/>
          <p:nvPr/>
        </p:nvGrpSpPr>
        <p:grpSpPr>
          <a:xfrm>
            <a:off x="7074284" y="3665236"/>
            <a:ext cx="314662" cy="358999"/>
            <a:chOff x="-52832000" y="3976300"/>
            <a:chExt cx="279625" cy="319025"/>
          </a:xfrm>
        </p:grpSpPr>
        <p:sp>
          <p:nvSpPr>
            <p:cNvPr id="7475" name="Google Shape;7475;p10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0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0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0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0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103"/>
          <p:cNvGrpSpPr/>
          <p:nvPr/>
        </p:nvGrpSpPr>
        <p:grpSpPr>
          <a:xfrm>
            <a:off x="6191490" y="4119884"/>
            <a:ext cx="316434" cy="358099"/>
            <a:chOff x="-51633225" y="3198925"/>
            <a:chExt cx="281200" cy="318225"/>
          </a:xfrm>
        </p:grpSpPr>
        <p:sp>
          <p:nvSpPr>
            <p:cNvPr id="7481" name="Google Shape;7481;p10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0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0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0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0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0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103"/>
          <p:cNvGrpSpPr/>
          <p:nvPr/>
        </p:nvGrpSpPr>
        <p:grpSpPr>
          <a:xfrm>
            <a:off x="6610314" y="1377806"/>
            <a:ext cx="365188" cy="357226"/>
            <a:chOff x="-56396775" y="3199700"/>
            <a:chExt cx="324525" cy="317450"/>
          </a:xfrm>
        </p:grpSpPr>
        <p:sp>
          <p:nvSpPr>
            <p:cNvPr id="7489" name="Google Shape;7489;p10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0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0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0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0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103"/>
          <p:cNvGrpSpPr/>
          <p:nvPr/>
        </p:nvGrpSpPr>
        <p:grpSpPr>
          <a:xfrm>
            <a:off x="6613408" y="1843740"/>
            <a:ext cx="358999" cy="335958"/>
            <a:chOff x="-56394425" y="3600600"/>
            <a:chExt cx="319025" cy="298550"/>
          </a:xfrm>
        </p:grpSpPr>
        <p:sp>
          <p:nvSpPr>
            <p:cNvPr id="7496" name="Google Shape;7496;p10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0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0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103"/>
          <p:cNvGrpSpPr/>
          <p:nvPr/>
        </p:nvGrpSpPr>
        <p:grpSpPr>
          <a:xfrm>
            <a:off x="6644175" y="2274505"/>
            <a:ext cx="327068" cy="357198"/>
            <a:chOff x="-56379450" y="3983400"/>
            <a:chExt cx="290650" cy="317425"/>
          </a:xfrm>
        </p:grpSpPr>
        <p:sp>
          <p:nvSpPr>
            <p:cNvPr id="7500" name="Google Shape;7500;p10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0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0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0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0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103"/>
          <p:cNvGrpSpPr/>
          <p:nvPr/>
        </p:nvGrpSpPr>
        <p:grpSpPr>
          <a:xfrm>
            <a:off x="5307879" y="2738651"/>
            <a:ext cx="316434" cy="358971"/>
            <a:chOff x="-54401725" y="3198925"/>
            <a:chExt cx="281200" cy="319000"/>
          </a:xfrm>
        </p:grpSpPr>
        <p:sp>
          <p:nvSpPr>
            <p:cNvPr id="7509" name="Google Shape;7509;p10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0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0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0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0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103"/>
          <p:cNvGrpSpPr/>
          <p:nvPr/>
        </p:nvGrpSpPr>
        <p:grpSpPr>
          <a:xfrm>
            <a:off x="5308766" y="3208753"/>
            <a:ext cx="314662" cy="358099"/>
            <a:chOff x="-54401725" y="3590375"/>
            <a:chExt cx="279625" cy="318225"/>
          </a:xfrm>
        </p:grpSpPr>
        <p:sp>
          <p:nvSpPr>
            <p:cNvPr id="7521" name="Google Shape;7521;p10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103"/>
          <p:cNvGrpSpPr/>
          <p:nvPr/>
        </p:nvGrpSpPr>
        <p:grpSpPr>
          <a:xfrm>
            <a:off x="5306557" y="3672326"/>
            <a:ext cx="319079" cy="358099"/>
            <a:chOff x="-54403300" y="3982600"/>
            <a:chExt cx="283550" cy="318225"/>
          </a:xfrm>
        </p:grpSpPr>
        <p:sp>
          <p:nvSpPr>
            <p:cNvPr id="7528" name="Google Shape;7528;p10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0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103"/>
          <p:cNvGrpSpPr/>
          <p:nvPr/>
        </p:nvGrpSpPr>
        <p:grpSpPr>
          <a:xfrm>
            <a:off x="7493951" y="2733559"/>
            <a:ext cx="356298" cy="356973"/>
            <a:chOff x="-52458650" y="3194400"/>
            <a:chExt cx="316625" cy="317225"/>
          </a:xfrm>
        </p:grpSpPr>
        <p:sp>
          <p:nvSpPr>
            <p:cNvPr id="7534" name="Google Shape;7534;p10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0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0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03"/>
          <p:cNvGrpSpPr/>
          <p:nvPr/>
        </p:nvGrpSpPr>
        <p:grpSpPr>
          <a:xfrm>
            <a:off x="4862826" y="2738651"/>
            <a:ext cx="314662" cy="358971"/>
            <a:chOff x="-54793175" y="3198925"/>
            <a:chExt cx="279625" cy="319000"/>
          </a:xfrm>
        </p:grpSpPr>
        <p:sp>
          <p:nvSpPr>
            <p:cNvPr id="7543" name="Google Shape;7543;p10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0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0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103"/>
          <p:cNvGrpSpPr/>
          <p:nvPr/>
        </p:nvGrpSpPr>
        <p:grpSpPr>
          <a:xfrm>
            <a:off x="7503249" y="3202536"/>
            <a:ext cx="337703" cy="357845"/>
            <a:chOff x="-52450000" y="3584850"/>
            <a:chExt cx="300100" cy="318000"/>
          </a:xfrm>
        </p:grpSpPr>
        <p:sp>
          <p:nvSpPr>
            <p:cNvPr id="7551" name="Google Shape;7551;p10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0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103"/>
          <p:cNvGrpSpPr/>
          <p:nvPr/>
        </p:nvGrpSpPr>
        <p:grpSpPr>
          <a:xfrm>
            <a:off x="7514769" y="3667009"/>
            <a:ext cx="314662" cy="357226"/>
            <a:chOff x="-52440550" y="3977875"/>
            <a:chExt cx="279625" cy="317450"/>
          </a:xfrm>
        </p:grpSpPr>
        <p:sp>
          <p:nvSpPr>
            <p:cNvPr id="7559" name="Google Shape;7559;p10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0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03"/>
          <p:cNvGrpSpPr/>
          <p:nvPr/>
        </p:nvGrpSpPr>
        <p:grpSpPr>
          <a:xfrm>
            <a:off x="6626703" y="4123215"/>
            <a:ext cx="314662" cy="358999"/>
            <a:chOff x="-51623775" y="3584850"/>
            <a:chExt cx="279625" cy="319025"/>
          </a:xfrm>
        </p:grpSpPr>
        <p:sp>
          <p:nvSpPr>
            <p:cNvPr id="7568" name="Google Shape;7568;p10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0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0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0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7" name="Google Shape;7577;p10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78" name="Google Shape;7578;p10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82" name="Shape 7582"/>
        <p:cNvGrpSpPr/>
        <p:nvPr/>
      </p:nvGrpSpPr>
      <p:grpSpPr>
        <a:xfrm>
          <a:off x="0" y="0"/>
          <a:ext cx="0" cy="0"/>
          <a:chOff x="0" y="0"/>
          <a:chExt cx="0" cy="0"/>
        </a:xfrm>
      </p:grpSpPr>
      <p:grpSp>
        <p:nvGrpSpPr>
          <p:cNvPr id="7583" name="Google Shape;7583;p104"/>
          <p:cNvGrpSpPr/>
          <p:nvPr/>
        </p:nvGrpSpPr>
        <p:grpSpPr>
          <a:xfrm>
            <a:off x="866775" y="1386849"/>
            <a:ext cx="276003" cy="357300"/>
            <a:chOff x="-50469125" y="3183175"/>
            <a:chExt cx="233150" cy="301825"/>
          </a:xfrm>
        </p:grpSpPr>
        <p:sp>
          <p:nvSpPr>
            <p:cNvPr id="7584" name="Google Shape;7584;p10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104"/>
          <p:cNvGrpSpPr/>
          <p:nvPr/>
        </p:nvGrpSpPr>
        <p:grpSpPr>
          <a:xfrm>
            <a:off x="826674" y="1822251"/>
            <a:ext cx="356205" cy="355288"/>
            <a:chOff x="-50504575" y="3550975"/>
            <a:chExt cx="300900" cy="300125"/>
          </a:xfrm>
        </p:grpSpPr>
        <p:sp>
          <p:nvSpPr>
            <p:cNvPr id="7588" name="Google Shape;7588;p10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0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0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104"/>
          <p:cNvGrpSpPr/>
          <p:nvPr/>
        </p:nvGrpSpPr>
        <p:grpSpPr>
          <a:xfrm>
            <a:off x="826674" y="2260493"/>
            <a:ext cx="356205" cy="354341"/>
            <a:chOff x="-50503000" y="3921175"/>
            <a:chExt cx="300900" cy="299325"/>
          </a:xfrm>
        </p:grpSpPr>
        <p:sp>
          <p:nvSpPr>
            <p:cNvPr id="7593" name="Google Shape;7593;p10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0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104"/>
          <p:cNvGrpSpPr/>
          <p:nvPr/>
        </p:nvGrpSpPr>
        <p:grpSpPr>
          <a:xfrm>
            <a:off x="3030727" y="1406411"/>
            <a:ext cx="355258" cy="356205"/>
            <a:chOff x="-48630025" y="3199700"/>
            <a:chExt cx="300100" cy="300900"/>
          </a:xfrm>
        </p:grpSpPr>
        <p:sp>
          <p:nvSpPr>
            <p:cNvPr id="7599" name="Google Shape;7599;p10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0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104"/>
          <p:cNvGrpSpPr/>
          <p:nvPr/>
        </p:nvGrpSpPr>
        <p:grpSpPr>
          <a:xfrm>
            <a:off x="3030727" y="1843707"/>
            <a:ext cx="355258" cy="355258"/>
            <a:chOff x="-48630025" y="3569100"/>
            <a:chExt cx="300100" cy="300100"/>
          </a:xfrm>
        </p:grpSpPr>
        <p:sp>
          <p:nvSpPr>
            <p:cNvPr id="7603" name="Google Shape;7603;p10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0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0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0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0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0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0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104"/>
          <p:cNvGrpSpPr/>
          <p:nvPr/>
        </p:nvGrpSpPr>
        <p:grpSpPr>
          <a:xfrm>
            <a:off x="3031201" y="2281003"/>
            <a:ext cx="354311" cy="353394"/>
            <a:chOff x="-48629225" y="3938500"/>
            <a:chExt cx="299300" cy="298525"/>
          </a:xfrm>
        </p:grpSpPr>
        <p:sp>
          <p:nvSpPr>
            <p:cNvPr id="7614" name="Google Shape;7614;p10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0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0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104"/>
          <p:cNvGrpSpPr/>
          <p:nvPr/>
        </p:nvGrpSpPr>
        <p:grpSpPr>
          <a:xfrm>
            <a:off x="1766604" y="2752344"/>
            <a:ext cx="311458" cy="354341"/>
            <a:chOff x="-46762575" y="3200500"/>
            <a:chExt cx="263100" cy="299325"/>
          </a:xfrm>
        </p:grpSpPr>
        <p:sp>
          <p:nvSpPr>
            <p:cNvPr id="7619" name="Google Shape;7619;p10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0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0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104"/>
          <p:cNvGrpSpPr/>
          <p:nvPr/>
        </p:nvGrpSpPr>
        <p:grpSpPr>
          <a:xfrm>
            <a:off x="1744689" y="3211066"/>
            <a:ext cx="355288" cy="312375"/>
            <a:chOff x="-46779900" y="3588000"/>
            <a:chExt cx="300125" cy="263875"/>
          </a:xfrm>
        </p:grpSpPr>
        <p:sp>
          <p:nvSpPr>
            <p:cNvPr id="7625" name="Google Shape;7625;p10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0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104"/>
          <p:cNvGrpSpPr/>
          <p:nvPr/>
        </p:nvGrpSpPr>
        <p:grpSpPr>
          <a:xfrm>
            <a:off x="1745162" y="3625988"/>
            <a:ext cx="354341" cy="353394"/>
            <a:chOff x="-46779100" y="3938500"/>
            <a:chExt cx="299325" cy="298525"/>
          </a:xfrm>
        </p:grpSpPr>
        <p:sp>
          <p:nvSpPr>
            <p:cNvPr id="7630" name="Google Shape;7630;p10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104"/>
          <p:cNvGrpSpPr/>
          <p:nvPr/>
        </p:nvGrpSpPr>
        <p:grpSpPr>
          <a:xfrm>
            <a:off x="3952900" y="2758855"/>
            <a:ext cx="355258" cy="355288"/>
            <a:chOff x="-44924250" y="3206000"/>
            <a:chExt cx="300100" cy="300125"/>
          </a:xfrm>
        </p:grpSpPr>
        <p:sp>
          <p:nvSpPr>
            <p:cNvPr id="7633" name="Google Shape;7633;p10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0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0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0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0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04"/>
          <p:cNvGrpSpPr/>
          <p:nvPr/>
        </p:nvGrpSpPr>
        <p:grpSpPr>
          <a:xfrm>
            <a:off x="1267386" y="1386849"/>
            <a:ext cx="355258" cy="355258"/>
            <a:chOff x="-50134375" y="3183175"/>
            <a:chExt cx="300100" cy="300100"/>
          </a:xfrm>
        </p:grpSpPr>
        <p:sp>
          <p:nvSpPr>
            <p:cNvPr id="7639" name="Google Shape;7639;p10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0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0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0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0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0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0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104"/>
          <p:cNvGrpSpPr/>
          <p:nvPr/>
        </p:nvGrpSpPr>
        <p:grpSpPr>
          <a:xfrm>
            <a:off x="1267386" y="1822251"/>
            <a:ext cx="355258" cy="355288"/>
            <a:chOff x="-50134375" y="3550975"/>
            <a:chExt cx="300100" cy="300125"/>
          </a:xfrm>
        </p:grpSpPr>
        <p:sp>
          <p:nvSpPr>
            <p:cNvPr id="7650" name="Google Shape;7650;p10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0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104"/>
          <p:cNvGrpSpPr/>
          <p:nvPr/>
        </p:nvGrpSpPr>
        <p:grpSpPr>
          <a:xfrm>
            <a:off x="1267386" y="2259783"/>
            <a:ext cx="355258" cy="355051"/>
            <a:chOff x="-50134375" y="3920575"/>
            <a:chExt cx="300100" cy="299925"/>
          </a:xfrm>
        </p:grpSpPr>
        <p:sp>
          <p:nvSpPr>
            <p:cNvPr id="7653" name="Google Shape;7653;p10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0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04"/>
          <p:cNvGrpSpPr/>
          <p:nvPr/>
        </p:nvGrpSpPr>
        <p:grpSpPr>
          <a:xfrm>
            <a:off x="3478110" y="1407358"/>
            <a:ext cx="357123" cy="355258"/>
            <a:chOff x="-48262200" y="3200500"/>
            <a:chExt cx="301675" cy="300100"/>
          </a:xfrm>
        </p:grpSpPr>
        <p:sp>
          <p:nvSpPr>
            <p:cNvPr id="7657" name="Google Shape;7657;p10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0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0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0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0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104"/>
          <p:cNvGrpSpPr/>
          <p:nvPr/>
        </p:nvGrpSpPr>
        <p:grpSpPr>
          <a:xfrm>
            <a:off x="3507483" y="1844447"/>
            <a:ext cx="298377" cy="354519"/>
            <a:chOff x="-48233050" y="3569725"/>
            <a:chExt cx="252050" cy="299475"/>
          </a:xfrm>
        </p:grpSpPr>
        <p:sp>
          <p:nvSpPr>
            <p:cNvPr id="7667" name="Google Shape;7667;p10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0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0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104"/>
          <p:cNvGrpSpPr/>
          <p:nvPr/>
        </p:nvGrpSpPr>
        <p:grpSpPr>
          <a:xfrm>
            <a:off x="3531248" y="2278191"/>
            <a:ext cx="250847" cy="358070"/>
            <a:chOff x="-48216525" y="3936125"/>
            <a:chExt cx="211900" cy="302475"/>
          </a:xfrm>
        </p:grpSpPr>
        <p:sp>
          <p:nvSpPr>
            <p:cNvPr id="7671" name="Google Shape;7671;p10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0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0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0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104"/>
          <p:cNvGrpSpPr/>
          <p:nvPr/>
        </p:nvGrpSpPr>
        <p:grpSpPr>
          <a:xfrm>
            <a:off x="2186966" y="2753261"/>
            <a:ext cx="355258" cy="355288"/>
            <a:chOff x="-46410500" y="3201275"/>
            <a:chExt cx="300100" cy="300125"/>
          </a:xfrm>
        </p:grpSpPr>
        <p:sp>
          <p:nvSpPr>
            <p:cNvPr id="7676" name="Google Shape;7676;p10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0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0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104"/>
          <p:cNvGrpSpPr/>
          <p:nvPr/>
        </p:nvGrpSpPr>
        <p:grpSpPr>
          <a:xfrm>
            <a:off x="2186966" y="3188692"/>
            <a:ext cx="355258" cy="356205"/>
            <a:chOff x="-46409700" y="3569100"/>
            <a:chExt cx="300100" cy="300900"/>
          </a:xfrm>
        </p:grpSpPr>
        <p:sp>
          <p:nvSpPr>
            <p:cNvPr id="7682" name="Google Shape;7682;p10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0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0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104"/>
          <p:cNvGrpSpPr/>
          <p:nvPr/>
        </p:nvGrpSpPr>
        <p:grpSpPr>
          <a:xfrm>
            <a:off x="2174847" y="3624124"/>
            <a:ext cx="379497" cy="358070"/>
            <a:chOff x="-46422300" y="3936925"/>
            <a:chExt cx="320575" cy="302475"/>
          </a:xfrm>
        </p:grpSpPr>
        <p:sp>
          <p:nvSpPr>
            <p:cNvPr id="7688" name="Google Shape;7688;p10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0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104"/>
          <p:cNvGrpSpPr/>
          <p:nvPr/>
        </p:nvGrpSpPr>
        <p:grpSpPr>
          <a:xfrm>
            <a:off x="3952426" y="3178452"/>
            <a:ext cx="356205" cy="355258"/>
            <a:chOff x="-44914800" y="3560450"/>
            <a:chExt cx="300900" cy="300100"/>
          </a:xfrm>
        </p:grpSpPr>
        <p:sp>
          <p:nvSpPr>
            <p:cNvPr id="7691" name="Google Shape;7691;p10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0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0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104"/>
          <p:cNvGrpSpPr/>
          <p:nvPr/>
        </p:nvGrpSpPr>
        <p:grpSpPr>
          <a:xfrm>
            <a:off x="1707478" y="1387086"/>
            <a:ext cx="354311" cy="354104"/>
            <a:chOff x="-49764975" y="3183375"/>
            <a:chExt cx="299300" cy="299125"/>
          </a:xfrm>
        </p:grpSpPr>
        <p:sp>
          <p:nvSpPr>
            <p:cNvPr id="7697" name="Google Shape;7697;p10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0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0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0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0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0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104"/>
          <p:cNvGrpSpPr/>
          <p:nvPr/>
        </p:nvGrpSpPr>
        <p:grpSpPr>
          <a:xfrm>
            <a:off x="1707478" y="1822547"/>
            <a:ext cx="354311" cy="355909"/>
            <a:chOff x="-49764975" y="3551225"/>
            <a:chExt cx="299300" cy="300650"/>
          </a:xfrm>
        </p:grpSpPr>
        <p:sp>
          <p:nvSpPr>
            <p:cNvPr id="7707" name="Google Shape;7707;p10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0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0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0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0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0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0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0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0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104"/>
          <p:cNvGrpSpPr/>
          <p:nvPr/>
        </p:nvGrpSpPr>
        <p:grpSpPr>
          <a:xfrm>
            <a:off x="1705140" y="2259310"/>
            <a:ext cx="358987" cy="355525"/>
            <a:chOff x="-49766550" y="3920175"/>
            <a:chExt cx="303250" cy="300325"/>
          </a:xfrm>
        </p:grpSpPr>
        <p:sp>
          <p:nvSpPr>
            <p:cNvPr id="7719" name="Google Shape;7719;p10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0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0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04"/>
          <p:cNvGrpSpPr/>
          <p:nvPr/>
        </p:nvGrpSpPr>
        <p:grpSpPr>
          <a:xfrm>
            <a:off x="3920671" y="1407358"/>
            <a:ext cx="357123" cy="354341"/>
            <a:chOff x="-47892800" y="3200500"/>
            <a:chExt cx="301675" cy="299325"/>
          </a:xfrm>
        </p:grpSpPr>
        <p:sp>
          <p:nvSpPr>
            <p:cNvPr id="7724" name="Google Shape;7724;p10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0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0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104"/>
          <p:cNvGrpSpPr/>
          <p:nvPr/>
        </p:nvGrpSpPr>
        <p:grpSpPr>
          <a:xfrm>
            <a:off x="3984537" y="1843707"/>
            <a:ext cx="229391" cy="355258"/>
            <a:chOff x="-47839250" y="3569100"/>
            <a:chExt cx="193775" cy="300100"/>
          </a:xfrm>
        </p:grpSpPr>
        <p:sp>
          <p:nvSpPr>
            <p:cNvPr id="7731" name="Google Shape;7731;p10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0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0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0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104"/>
          <p:cNvGrpSpPr/>
          <p:nvPr/>
        </p:nvGrpSpPr>
        <p:grpSpPr>
          <a:xfrm>
            <a:off x="3921603" y="2280056"/>
            <a:ext cx="355258" cy="356205"/>
            <a:chOff x="-47892800" y="3937700"/>
            <a:chExt cx="300100" cy="300900"/>
          </a:xfrm>
        </p:grpSpPr>
        <p:sp>
          <p:nvSpPr>
            <p:cNvPr id="7738" name="Google Shape;7738;p10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0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0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0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0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104"/>
          <p:cNvGrpSpPr/>
          <p:nvPr/>
        </p:nvGrpSpPr>
        <p:grpSpPr>
          <a:xfrm>
            <a:off x="2626898" y="2773770"/>
            <a:ext cx="355258" cy="311458"/>
            <a:chOff x="-46042675" y="3218600"/>
            <a:chExt cx="300100" cy="263100"/>
          </a:xfrm>
        </p:grpSpPr>
        <p:sp>
          <p:nvSpPr>
            <p:cNvPr id="7747" name="Google Shape;7747;p10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0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0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0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104"/>
          <p:cNvGrpSpPr/>
          <p:nvPr/>
        </p:nvGrpSpPr>
        <p:grpSpPr>
          <a:xfrm>
            <a:off x="2626898" y="3188219"/>
            <a:ext cx="355258" cy="323118"/>
            <a:chOff x="-46042675" y="3568700"/>
            <a:chExt cx="300100" cy="272950"/>
          </a:xfrm>
        </p:grpSpPr>
        <p:sp>
          <p:nvSpPr>
            <p:cNvPr id="7754" name="Google Shape;7754;p10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0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0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104"/>
          <p:cNvGrpSpPr/>
          <p:nvPr/>
        </p:nvGrpSpPr>
        <p:grpSpPr>
          <a:xfrm>
            <a:off x="2668849" y="3625189"/>
            <a:ext cx="271357" cy="356057"/>
            <a:chOff x="-46007225" y="3937825"/>
            <a:chExt cx="229225" cy="300775"/>
          </a:xfrm>
        </p:grpSpPr>
        <p:sp>
          <p:nvSpPr>
            <p:cNvPr id="7759" name="Google Shape;7759;p10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0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0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0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0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0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04"/>
          <p:cNvGrpSpPr/>
          <p:nvPr/>
        </p:nvGrpSpPr>
        <p:grpSpPr>
          <a:xfrm>
            <a:off x="3974341" y="3615275"/>
            <a:ext cx="312375" cy="357596"/>
            <a:chOff x="-44895900" y="3929450"/>
            <a:chExt cx="263875" cy="302075"/>
          </a:xfrm>
        </p:grpSpPr>
        <p:sp>
          <p:nvSpPr>
            <p:cNvPr id="7770" name="Google Shape;7770;p10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0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0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0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0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104"/>
          <p:cNvGrpSpPr/>
          <p:nvPr/>
        </p:nvGrpSpPr>
        <p:grpSpPr>
          <a:xfrm>
            <a:off x="2148160" y="1398036"/>
            <a:ext cx="356205" cy="332885"/>
            <a:chOff x="-49397175" y="3192625"/>
            <a:chExt cx="300900" cy="281200"/>
          </a:xfrm>
        </p:grpSpPr>
        <p:sp>
          <p:nvSpPr>
            <p:cNvPr id="7777" name="Google Shape;7777;p10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0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0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0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104"/>
          <p:cNvGrpSpPr/>
          <p:nvPr/>
        </p:nvGrpSpPr>
        <p:grpSpPr>
          <a:xfrm>
            <a:off x="2174263" y="1822251"/>
            <a:ext cx="304000" cy="356205"/>
            <a:chOff x="-49375900" y="3550975"/>
            <a:chExt cx="256800" cy="300900"/>
          </a:xfrm>
        </p:grpSpPr>
        <p:sp>
          <p:nvSpPr>
            <p:cNvPr id="7785" name="Google Shape;7785;p10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0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0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0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0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0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0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0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104"/>
          <p:cNvGrpSpPr/>
          <p:nvPr/>
        </p:nvGrpSpPr>
        <p:grpSpPr>
          <a:xfrm>
            <a:off x="2169616" y="2259546"/>
            <a:ext cx="313293" cy="356205"/>
            <a:chOff x="-49378250" y="3920375"/>
            <a:chExt cx="264650" cy="300900"/>
          </a:xfrm>
        </p:grpSpPr>
        <p:sp>
          <p:nvSpPr>
            <p:cNvPr id="7797" name="Google Shape;7797;p10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0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0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0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104"/>
          <p:cNvGrpSpPr/>
          <p:nvPr/>
        </p:nvGrpSpPr>
        <p:grpSpPr>
          <a:xfrm>
            <a:off x="888604" y="2752344"/>
            <a:ext cx="312375" cy="357123"/>
            <a:chOff x="-47505300" y="3200500"/>
            <a:chExt cx="263875" cy="301675"/>
          </a:xfrm>
        </p:grpSpPr>
        <p:sp>
          <p:nvSpPr>
            <p:cNvPr id="7805" name="Google Shape;7805;p10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0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0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0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0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0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104"/>
          <p:cNvGrpSpPr/>
          <p:nvPr/>
        </p:nvGrpSpPr>
        <p:grpSpPr>
          <a:xfrm>
            <a:off x="866704" y="3188692"/>
            <a:ext cx="356176" cy="355051"/>
            <a:chOff x="-47524975" y="3569100"/>
            <a:chExt cx="300875" cy="299925"/>
          </a:xfrm>
        </p:grpSpPr>
        <p:sp>
          <p:nvSpPr>
            <p:cNvPr id="7819" name="Google Shape;7819;p10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0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0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0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0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104"/>
          <p:cNvGrpSpPr/>
          <p:nvPr/>
        </p:nvGrpSpPr>
        <p:grpSpPr>
          <a:xfrm>
            <a:off x="867162" y="3667954"/>
            <a:ext cx="355258" cy="270410"/>
            <a:chOff x="-47523400" y="3973950"/>
            <a:chExt cx="300100" cy="228425"/>
          </a:xfrm>
        </p:grpSpPr>
        <p:sp>
          <p:nvSpPr>
            <p:cNvPr id="7825" name="Google Shape;7825;p10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04"/>
          <p:cNvGrpSpPr/>
          <p:nvPr/>
        </p:nvGrpSpPr>
        <p:grpSpPr>
          <a:xfrm>
            <a:off x="3072283" y="2750953"/>
            <a:ext cx="354341" cy="357596"/>
            <a:chOff x="-45673275" y="3199325"/>
            <a:chExt cx="299325" cy="302075"/>
          </a:xfrm>
        </p:grpSpPr>
        <p:sp>
          <p:nvSpPr>
            <p:cNvPr id="7831" name="Google Shape;7831;p10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104"/>
          <p:cNvGrpSpPr/>
          <p:nvPr/>
        </p:nvGrpSpPr>
        <p:grpSpPr>
          <a:xfrm>
            <a:off x="3071351" y="3209202"/>
            <a:ext cx="356205" cy="314240"/>
            <a:chOff x="-45674075" y="3586425"/>
            <a:chExt cx="300900" cy="265450"/>
          </a:xfrm>
        </p:grpSpPr>
        <p:sp>
          <p:nvSpPr>
            <p:cNvPr id="7835" name="Google Shape;7835;p10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104"/>
          <p:cNvGrpSpPr/>
          <p:nvPr/>
        </p:nvGrpSpPr>
        <p:grpSpPr>
          <a:xfrm>
            <a:off x="3072283" y="3625041"/>
            <a:ext cx="354341" cy="356205"/>
            <a:chOff x="-45673275" y="3937700"/>
            <a:chExt cx="299325" cy="300900"/>
          </a:xfrm>
        </p:grpSpPr>
        <p:sp>
          <p:nvSpPr>
            <p:cNvPr id="7838" name="Google Shape;7838;p10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0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0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0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04"/>
          <p:cNvGrpSpPr/>
          <p:nvPr/>
        </p:nvGrpSpPr>
        <p:grpSpPr>
          <a:xfrm>
            <a:off x="2186449" y="4117825"/>
            <a:ext cx="356205" cy="356205"/>
            <a:chOff x="-44512325" y="3176075"/>
            <a:chExt cx="300900" cy="300900"/>
          </a:xfrm>
        </p:grpSpPr>
        <p:sp>
          <p:nvSpPr>
            <p:cNvPr id="7845" name="Google Shape;7845;p10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104"/>
          <p:cNvGrpSpPr/>
          <p:nvPr/>
        </p:nvGrpSpPr>
        <p:grpSpPr>
          <a:xfrm>
            <a:off x="2589789" y="1386849"/>
            <a:ext cx="354341" cy="354341"/>
            <a:chOff x="-49027775" y="3183175"/>
            <a:chExt cx="299325" cy="299325"/>
          </a:xfrm>
        </p:grpSpPr>
        <p:sp>
          <p:nvSpPr>
            <p:cNvPr id="7849" name="Google Shape;7849;p10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104"/>
          <p:cNvGrpSpPr/>
          <p:nvPr/>
        </p:nvGrpSpPr>
        <p:grpSpPr>
          <a:xfrm>
            <a:off x="2589330" y="1822251"/>
            <a:ext cx="355258" cy="357152"/>
            <a:chOff x="-49027775" y="3550975"/>
            <a:chExt cx="300100" cy="301700"/>
          </a:xfrm>
        </p:grpSpPr>
        <p:sp>
          <p:nvSpPr>
            <p:cNvPr id="7854" name="Google Shape;7854;p10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0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0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0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0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0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104"/>
          <p:cNvGrpSpPr/>
          <p:nvPr/>
        </p:nvGrpSpPr>
        <p:grpSpPr>
          <a:xfrm>
            <a:off x="2587406" y="2259310"/>
            <a:ext cx="359106" cy="355525"/>
            <a:chOff x="-49031025" y="3920175"/>
            <a:chExt cx="303350" cy="300325"/>
          </a:xfrm>
        </p:grpSpPr>
        <p:sp>
          <p:nvSpPr>
            <p:cNvPr id="7865" name="Google Shape;7865;p10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0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0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104"/>
          <p:cNvGrpSpPr/>
          <p:nvPr/>
        </p:nvGrpSpPr>
        <p:grpSpPr>
          <a:xfrm>
            <a:off x="1303511" y="2752344"/>
            <a:ext cx="356176" cy="354341"/>
            <a:chOff x="-47155575" y="3200500"/>
            <a:chExt cx="300875" cy="299325"/>
          </a:xfrm>
        </p:grpSpPr>
        <p:sp>
          <p:nvSpPr>
            <p:cNvPr id="7872" name="Google Shape;7872;p10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0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0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0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104"/>
          <p:cNvGrpSpPr/>
          <p:nvPr/>
        </p:nvGrpSpPr>
        <p:grpSpPr>
          <a:xfrm>
            <a:off x="1303970" y="3188692"/>
            <a:ext cx="355258" cy="355258"/>
            <a:chOff x="-47154800" y="3569100"/>
            <a:chExt cx="300100" cy="300100"/>
          </a:xfrm>
        </p:grpSpPr>
        <p:sp>
          <p:nvSpPr>
            <p:cNvPr id="7879" name="Google Shape;7879;p10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0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04"/>
          <p:cNvGrpSpPr/>
          <p:nvPr/>
        </p:nvGrpSpPr>
        <p:grpSpPr>
          <a:xfrm>
            <a:off x="1304443" y="3626905"/>
            <a:ext cx="354311" cy="353423"/>
            <a:chOff x="-47154000" y="3939275"/>
            <a:chExt cx="299300" cy="298550"/>
          </a:xfrm>
        </p:grpSpPr>
        <p:sp>
          <p:nvSpPr>
            <p:cNvPr id="7886" name="Google Shape;7886;p10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104"/>
          <p:cNvGrpSpPr/>
          <p:nvPr/>
        </p:nvGrpSpPr>
        <p:grpSpPr>
          <a:xfrm>
            <a:off x="3529733" y="2752344"/>
            <a:ext cx="312375" cy="354341"/>
            <a:chOff x="-45286550" y="3200500"/>
            <a:chExt cx="263875" cy="299325"/>
          </a:xfrm>
        </p:grpSpPr>
        <p:sp>
          <p:nvSpPr>
            <p:cNvPr id="7891" name="Google Shape;7891;p10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0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104"/>
          <p:cNvGrpSpPr/>
          <p:nvPr/>
        </p:nvGrpSpPr>
        <p:grpSpPr>
          <a:xfrm>
            <a:off x="3529733" y="3189639"/>
            <a:ext cx="312375" cy="354311"/>
            <a:chOff x="-45286550" y="3569900"/>
            <a:chExt cx="263875" cy="299300"/>
          </a:xfrm>
        </p:grpSpPr>
        <p:sp>
          <p:nvSpPr>
            <p:cNvPr id="7895" name="Google Shape;7895;p10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0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104"/>
          <p:cNvGrpSpPr/>
          <p:nvPr/>
        </p:nvGrpSpPr>
        <p:grpSpPr>
          <a:xfrm>
            <a:off x="3540920" y="3625988"/>
            <a:ext cx="290001" cy="355258"/>
            <a:chOff x="-45277900" y="3938500"/>
            <a:chExt cx="244975" cy="300100"/>
          </a:xfrm>
        </p:grpSpPr>
        <p:sp>
          <p:nvSpPr>
            <p:cNvPr id="7902" name="Google Shape;7902;p10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0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0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0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04"/>
          <p:cNvGrpSpPr/>
          <p:nvPr/>
        </p:nvGrpSpPr>
        <p:grpSpPr>
          <a:xfrm>
            <a:off x="2626869" y="4095090"/>
            <a:ext cx="355258" cy="355258"/>
            <a:chOff x="-44502875" y="3576975"/>
            <a:chExt cx="300100" cy="300100"/>
          </a:xfrm>
        </p:grpSpPr>
        <p:sp>
          <p:nvSpPr>
            <p:cNvPr id="7907" name="Google Shape;7907;p10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0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104"/>
          <p:cNvGrpSpPr/>
          <p:nvPr/>
        </p:nvGrpSpPr>
        <p:grpSpPr>
          <a:xfrm>
            <a:off x="4835456" y="1828361"/>
            <a:ext cx="356196" cy="354670"/>
            <a:chOff x="-13946200" y="3647075"/>
            <a:chExt cx="353650" cy="352100"/>
          </a:xfrm>
        </p:grpSpPr>
        <p:sp>
          <p:nvSpPr>
            <p:cNvPr id="7911" name="Google Shape;7911;p10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0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0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0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04"/>
          <p:cNvGrpSpPr/>
          <p:nvPr/>
        </p:nvGrpSpPr>
        <p:grpSpPr>
          <a:xfrm>
            <a:off x="6618849" y="1387844"/>
            <a:ext cx="357002" cy="354267"/>
            <a:chOff x="-12163025" y="3214275"/>
            <a:chExt cx="354450" cy="351700"/>
          </a:xfrm>
        </p:grpSpPr>
        <p:sp>
          <p:nvSpPr>
            <p:cNvPr id="7918" name="Google Shape;7918;p10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0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04"/>
          <p:cNvGrpSpPr/>
          <p:nvPr/>
        </p:nvGrpSpPr>
        <p:grpSpPr>
          <a:xfrm>
            <a:off x="6619629" y="1827581"/>
            <a:ext cx="355441" cy="356232"/>
            <a:chOff x="-12160675" y="3647875"/>
            <a:chExt cx="352900" cy="353650"/>
          </a:xfrm>
        </p:grpSpPr>
        <p:sp>
          <p:nvSpPr>
            <p:cNvPr id="7922" name="Google Shape;7922;p10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0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0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04"/>
          <p:cNvGrpSpPr/>
          <p:nvPr/>
        </p:nvGrpSpPr>
        <p:grpSpPr>
          <a:xfrm>
            <a:off x="6630345" y="2272036"/>
            <a:ext cx="354635" cy="356232"/>
            <a:chOff x="-12160675" y="4081850"/>
            <a:chExt cx="352100" cy="353650"/>
          </a:xfrm>
        </p:grpSpPr>
        <p:sp>
          <p:nvSpPr>
            <p:cNvPr id="7930" name="Google Shape;7930;p10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0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0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0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0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0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104"/>
          <p:cNvGrpSpPr/>
          <p:nvPr/>
        </p:nvGrpSpPr>
        <p:grpSpPr>
          <a:xfrm>
            <a:off x="4835311" y="2746480"/>
            <a:ext cx="355416" cy="355652"/>
            <a:chOff x="-10391650" y="3180600"/>
            <a:chExt cx="352875" cy="353075"/>
          </a:xfrm>
        </p:grpSpPr>
        <p:sp>
          <p:nvSpPr>
            <p:cNvPr id="7937" name="Google Shape;7937;p10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0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0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0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104"/>
          <p:cNvGrpSpPr/>
          <p:nvPr/>
        </p:nvGrpSpPr>
        <p:grpSpPr>
          <a:xfrm>
            <a:off x="4835310" y="3223278"/>
            <a:ext cx="354635" cy="353890"/>
            <a:chOff x="-10390875" y="3616350"/>
            <a:chExt cx="352100" cy="351325"/>
          </a:xfrm>
        </p:grpSpPr>
        <p:sp>
          <p:nvSpPr>
            <p:cNvPr id="7944" name="Google Shape;7944;p10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0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0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04"/>
          <p:cNvGrpSpPr/>
          <p:nvPr/>
        </p:nvGrpSpPr>
        <p:grpSpPr>
          <a:xfrm>
            <a:off x="7502285" y="2747943"/>
            <a:ext cx="312585" cy="354670"/>
            <a:chOff x="-10370400" y="4049550"/>
            <a:chExt cx="310350" cy="352100"/>
          </a:xfrm>
        </p:grpSpPr>
        <p:sp>
          <p:nvSpPr>
            <p:cNvPr id="7948" name="Google Shape;7948;p10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0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0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0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04"/>
          <p:cNvGrpSpPr/>
          <p:nvPr/>
        </p:nvGrpSpPr>
        <p:grpSpPr>
          <a:xfrm>
            <a:off x="6606541" y="2746884"/>
            <a:ext cx="379236" cy="354847"/>
            <a:chOff x="-8674650" y="3210975"/>
            <a:chExt cx="376525" cy="352275"/>
          </a:xfrm>
        </p:grpSpPr>
        <p:sp>
          <p:nvSpPr>
            <p:cNvPr id="7954" name="Google Shape;7954;p10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0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0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104"/>
          <p:cNvGrpSpPr/>
          <p:nvPr/>
        </p:nvGrpSpPr>
        <p:grpSpPr>
          <a:xfrm>
            <a:off x="5278038" y="1828361"/>
            <a:ext cx="356221" cy="354670"/>
            <a:chOff x="-13512225" y="3647075"/>
            <a:chExt cx="353675" cy="352100"/>
          </a:xfrm>
        </p:grpSpPr>
        <p:sp>
          <p:nvSpPr>
            <p:cNvPr id="7961" name="Google Shape;7961;p10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0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0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0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0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0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04"/>
          <p:cNvGrpSpPr/>
          <p:nvPr/>
        </p:nvGrpSpPr>
        <p:grpSpPr>
          <a:xfrm>
            <a:off x="5288351" y="2272427"/>
            <a:ext cx="356221" cy="355451"/>
            <a:chOff x="-13512225" y="4080275"/>
            <a:chExt cx="353675" cy="352875"/>
          </a:xfrm>
        </p:grpSpPr>
        <p:sp>
          <p:nvSpPr>
            <p:cNvPr id="7972" name="Google Shape;7972;p10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0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0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0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0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0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0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0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04"/>
          <p:cNvGrpSpPr/>
          <p:nvPr/>
        </p:nvGrpSpPr>
        <p:grpSpPr>
          <a:xfrm>
            <a:off x="7061431" y="1419788"/>
            <a:ext cx="356196" cy="290379"/>
            <a:chOff x="-11728250" y="3245400"/>
            <a:chExt cx="353650" cy="288275"/>
          </a:xfrm>
        </p:grpSpPr>
        <p:sp>
          <p:nvSpPr>
            <p:cNvPr id="7984" name="Google Shape;7984;p10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0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0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104"/>
          <p:cNvGrpSpPr/>
          <p:nvPr/>
        </p:nvGrpSpPr>
        <p:grpSpPr>
          <a:xfrm>
            <a:off x="7093939" y="2272427"/>
            <a:ext cx="311804" cy="355451"/>
            <a:chOff x="-11703850" y="4081850"/>
            <a:chExt cx="309575" cy="352875"/>
          </a:xfrm>
        </p:grpSpPr>
        <p:sp>
          <p:nvSpPr>
            <p:cNvPr id="7990" name="Google Shape;7990;p10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0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0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0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0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104"/>
          <p:cNvGrpSpPr/>
          <p:nvPr/>
        </p:nvGrpSpPr>
        <p:grpSpPr>
          <a:xfrm>
            <a:off x="5282595" y="2746580"/>
            <a:ext cx="357002" cy="355451"/>
            <a:chOff x="-9958475" y="3180025"/>
            <a:chExt cx="354450" cy="352875"/>
          </a:xfrm>
        </p:grpSpPr>
        <p:sp>
          <p:nvSpPr>
            <p:cNvPr id="7999" name="Google Shape;7999;p10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104"/>
          <p:cNvGrpSpPr/>
          <p:nvPr/>
        </p:nvGrpSpPr>
        <p:grpSpPr>
          <a:xfrm>
            <a:off x="5291722" y="3222561"/>
            <a:ext cx="337966" cy="355325"/>
            <a:chOff x="-9949025" y="3615575"/>
            <a:chExt cx="335550" cy="352750"/>
          </a:xfrm>
        </p:grpSpPr>
        <p:sp>
          <p:nvSpPr>
            <p:cNvPr id="8003" name="Google Shape;8003;p10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04"/>
          <p:cNvGrpSpPr/>
          <p:nvPr/>
        </p:nvGrpSpPr>
        <p:grpSpPr>
          <a:xfrm>
            <a:off x="7926568" y="2746067"/>
            <a:ext cx="360175" cy="358423"/>
            <a:chOff x="-9961625" y="4048175"/>
            <a:chExt cx="357600" cy="355825"/>
          </a:xfrm>
        </p:grpSpPr>
        <p:sp>
          <p:nvSpPr>
            <p:cNvPr id="8007" name="Google Shape;8007;p10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0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0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0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104"/>
          <p:cNvGrpSpPr/>
          <p:nvPr/>
        </p:nvGrpSpPr>
        <p:grpSpPr>
          <a:xfrm>
            <a:off x="6613289" y="3221579"/>
            <a:ext cx="364959" cy="357289"/>
            <a:chOff x="-8680950" y="3624225"/>
            <a:chExt cx="362350" cy="354700"/>
          </a:xfrm>
        </p:grpSpPr>
        <p:sp>
          <p:nvSpPr>
            <p:cNvPr id="8014" name="Google Shape;8014;p10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0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0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0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104"/>
          <p:cNvGrpSpPr/>
          <p:nvPr/>
        </p:nvGrpSpPr>
        <p:grpSpPr>
          <a:xfrm>
            <a:off x="5749533" y="1387239"/>
            <a:ext cx="313365" cy="355476"/>
            <a:chOff x="-13056975" y="3212300"/>
            <a:chExt cx="311125" cy="352900"/>
          </a:xfrm>
        </p:grpSpPr>
        <p:sp>
          <p:nvSpPr>
            <p:cNvPr id="8021" name="Google Shape;8021;p10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0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0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104"/>
          <p:cNvGrpSpPr/>
          <p:nvPr/>
        </p:nvGrpSpPr>
        <p:grpSpPr>
          <a:xfrm>
            <a:off x="5726921" y="1828034"/>
            <a:ext cx="358588" cy="355325"/>
            <a:chOff x="-13077450" y="3647075"/>
            <a:chExt cx="356025" cy="352750"/>
          </a:xfrm>
        </p:grpSpPr>
        <p:sp>
          <p:nvSpPr>
            <p:cNvPr id="8026" name="Google Shape;8026;p10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0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0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104"/>
          <p:cNvGrpSpPr/>
          <p:nvPr/>
        </p:nvGrpSpPr>
        <p:grpSpPr>
          <a:xfrm>
            <a:off x="5738027" y="2271633"/>
            <a:ext cx="357002" cy="357037"/>
            <a:chOff x="-13079025" y="4079475"/>
            <a:chExt cx="354450" cy="354450"/>
          </a:xfrm>
        </p:grpSpPr>
        <p:sp>
          <p:nvSpPr>
            <p:cNvPr id="8030" name="Google Shape;8030;p10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0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04"/>
          <p:cNvGrpSpPr/>
          <p:nvPr/>
        </p:nvGrpSpPr>
        <p:grpSpPr>
          <a:xfrm>
            <a:off x="7511094" y="1387642"/>
            <a:ext cx="356221" cy="354670"/>
            <a:chOff x="-11292700" y="3213875"/>
            <a:chExt cx="353675" cy="352100"/>
          </a:xfrm>
        </p:grpSpPr>
        <p:sp>
          <p:nvSpPr>
            <p:cNvPr id="8035" name="Google Shape;8035;p10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0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0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0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0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0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104"/>
          <p:cNvGrpSpPr/>
          <p:nvPr/>
        </p:nvGrpSpPr>
        <p:grpSpPr>
          <a:xfrm>
            <a:off x="7505152" y="1827581"/>
            <a:ext cx="368106" cy="356232"/>
            <a:chOff x="-11299000" y="3647875"/>
            <a:chExt cx="365475" cy="353650"/>
          </a:xfrm>
        </p:grpSpPr>
        <p:sp>
          <p:nvSpPr>
            <p:cNvPr id="8043" name="Google Shape;8043;p10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0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0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0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0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04"/>
          <p:cNvGrpSpPr/>
          <p:nvPr/>
        </p:nvGrpSpPr>
        <p:grpSpPr>
          <a:xfrm>
            <a:off x="7520614" y="2283532"/>
            <a:ext cx="357808" cy="333240"/>
            <a:chOff x="-11295075" y="4092875"/>
            <a:chExt cx="355250" cy="330825"/>
          </a:xfrm>
        </p:grpSpPr>
        <p:sp>
          <p:nvSpPr>
            <p:cNvPr id="8050" name="Google Shape;8050;p10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0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0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0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04"/>
          <p:cNvGrpSpPr/>
          <p:nvPr/>
        </p:nvGrpSpPr>
        <p:grpSpPr>
          <a:xfrm>
            <a:off x="5746214" y="2746580"/>
            <a:ext cx="312585" cy="355451"/>
            <a:chOff x="-9500075" y="3180800"/>
            <a:chExt cx="310350" cy="352875"/>
          </a:xfrm>
        </p:grpSpPr>
        <p:sp>
          <p:nvSpPr>
            <p:cNvPr id="8056" name="Google Shape;8056;p10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0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0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0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104"/>
          <p:cNvGrpSpPr/>
          <p:nvPr/>
        </p:nvGrpSpPr>
        <p:grpSpPr>
          <a:xfrm>
            <a:off x="5724005" y="3222095"/>
            <a:ext cx="356221" cy="356257"/>
            <a:chOff x="-9523700" y="3614000"/>
            <a:chExt cx="353675" cy="353675"/>
          </a:xfrm>
        </p:grpSpPr>
        <p:sp>
          <p:nvSpPr>
            <p:cNvPr id="8066" name="Google Shape;8066;p10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0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0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0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0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0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0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104"/>
          <p:cNvGrpSpPr/>
          <p:nvPr/>
        </p:nvGrpSpPr>
        <p:grpSpPr>
          <a:xfrm>
            <a:off x="7508956" y="3244737"/>
            <a:ext cx="356221" cy="354670"/>
            <a:chOff x="-9523700" y="4049550"/>
            <a:chExt cx="353675" cy="352100"/>
          </a:xfrm>
        </p:grpSpPr>
        <p:sp>
          <p:nvSpPr>
            <p:cNvPr id="8076" name="Google Shape;8076;p10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0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0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0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104"/>
          <p:cNvGrpSpPr/>
          <p:nvPr/>
        </p:nvGrpSpPr>
        <p:grpSpPr>
          <a:xfrm>
            <a:off x="7065071" y="3244710"/>
            <a:ext cx="357002" cy="311029"/>
            <a:chOff x="-8209150" y="3659675"/>
            <a:chExt cx="354450" cy="308775"/>
          </a:xfrm>
        </p:grpSpPr>
        <p:sp>
          <p:nvSpPr>
            <p:cNvPr id="8084" name="Google Shape;8084;p10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0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0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04"/>
          <p:cNvGrpSpPr/>
          <p:nvPr/>
        </p:nvGrpSpPr>
        <p:grpSpPr>
          <a:xfrm>
            <a:off x="6178632" y="2273623"/>
            <a:ext cx="356221" cy="353059"/>
            <a:chOff x="-12643475" y="4081850"/>
            <a:chExt cx="353675" cy="350500"/>
          </a:xfrm>
        </p:grpSpPr>
        <p:sp>
          <p:nvSpPr>
            <p:cNvPr id="8091" name="Google Shape;8091;p10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0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5" name="Google Shape;8095;p10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6" name="Google Shape;8096;p104"/>
          <p:cNvGrpSpPr/>
          <p:nvPr/>
        </p:nvGrpSpPr>
        <p:grpSpPr>
          <a:xfrm>
            <a:off x="7961232" y="2283532"/>
            <a:ext cx="356221" cy="333240"/>
            <a:chOff x="-10858725" y="4092875"/>
            <a:chExt cx="353675" cy="330825"/>
          </a:xfrm>
        </p:grpSpPr>
        <p:sp>
          <p:nvSpPr>
            <p:cNvPr id="8097" name="Google Shape;8097;p10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0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0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0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104"/>
          <p:cNvGrpSpPr/>
          <p:nvPr/>
        </p:nvGrpSpPr>
        <p:grpSpPr>
          <a:xfrm>
            <a:off x="6219755" y="3222498"/>
            <a:ext cx="252278" cy="355451"/>
            <a:chOff x="-9039300" y="3614000"/>
            <a:chExt cx="250475" cy="352875"/>
          </a:xfrm>
        </p:grpSpPr>
        <p:sp>
          <p:nvSpPr>
            <p:cNvPr id="8104" name="Google Shape;8104;p10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104"/>
          <p:cNvGrpSpPr/>
          <p:nvPr/>
        </p:nvGrpSpPr>
        <p:grpSpPr>
          <a:xfrm>
            <a:off x="7951721" y="3244737"/>
            <a:ext cx="354635" cy="354670"/>
            <a:chOff x="-9088150" y="4049550"/>
            <a:chExt cx="352100" cy="352100"/>
          </a:xfrm>
        </p:grpSpPr>
        <p:sp>
          <p:nvSpPr>
            <p:cNvPr id="8107" name="Google Shape;8107;p10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0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0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0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104"/>
          <p:cNvGrpSpPr/>
          <p:nvPr/>
        </p:nvGrpSpPr>
        <p:grpSpPr>
          <a:xfrm>
            <a:off x="7086085" y="2746970"/>
            <a:ext cx="315757" cy="354670"/>
            <a:chOff x="-8191825" y="3174500"/>
            <a:chExt cx="313500" cy="352100"/>
          </a:xfrm>
        </p:grpSpPr>
        <p:sp>
          <p:nvSpPr>
            <p:cNvPr id="8114" name="Google Shape;8114;p10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0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0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104"/>
          <p:cNvGrpSpPr/>
          <p:nvPr/>
        </p:nvGrpSpPr>
        <p:grpSpPr>
          <a:xfrm>
            <a:off x="4835443" y="1387491"/>
            <a:ext cx="356221" cy="354973"/>
            <a:chOff x="-13947000" y="3212800"/>
            <a:chExt cx="353675" cy="352400"/>
          </a:xfrm>
        </p:grpSpPr>
        <p:sp>
          <p:nvSpPr>
            <p:cNvPr id="8118" name="Google Shape;8118;p10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0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0" name="Google Shape;8120;p10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1" name="Google Shape;8121;p104"/>
          <p:cNvGrpSpPr/>
          <p:nvPr/>
        </p:nvGrpSpPr>
        <p:grpSpPr>
          <a:xfrm>
            <a:off x="5278038" y="1386849"/>
            <a:ext cx="356221" cy="356257"/>
            <a:chOff x="-13512225" y="3211525"/>
            <a:chExt cx="353675" cy="353675"/>
          </a:xfrm>
        </p:grpSpPr>
        <p:sp>
          <p:nvSpPr>
            <p:cNvPr id="8122" name="Google Shape;8122;p10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0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104"/>
          <p:cNvGrpSpPr/>
          <p:nvPr/>
        </p:nvGrpSpPr>
        <p:grpSpPr>
          <a:xfrm>
            <a:off x="6168320" y="1387239"/>
            <a:ext cx="356221" cy="355476"/>
            <a:chOff x="-12643475" y="3212300"/>
            <a:chExt cx="353675" cy="352900"/>
          </a:xfrm>
        </p:grpSpPr>
        <p:sp>
          <p:nvSpPr>
            <p:cNvPr id="8128" name="Google Shape;8128;p10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0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0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0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0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0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0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0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0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04"/>
          <p:cNvGrpSpPr/>
          <p:nvPr/>
        </p:nvGrpSpPr>
        <p:grpSpPr>
          <a:xfrm>
            <a:off x="6168320" y="1839013"/>
            <a:ext cx="356221" cy="333366"/>
            <a:chOff x="-12643475" y="3657325"/>
            <a:chExt cx="353675" cy="330950"/>
          </a:xfrm>
        </p:grpSpPr>
        <p:sp>
          <p:nvSpPr>
            <p:cNvPr id="8138" name="Google Shape;8138;p10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0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0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0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104"/>
          <p:cNvGrpSpPr/>
          <p:nvPr/>
        </p:nvGrpSpPr>
        <p:grpSpPr>
          <a:xfrm>
            <a:off x="7951322" y="1387642"/>
            <a:ext cx="355416" cy="354670"/>
            <a:chOff x="-10857925" y="3213875"/>
            <a:chExt cx="352875" cy="352100"/>
          </a:xfrm>
        </p:grpSpPr>
        <p:sp>
          <p:nvSpPr>
            <p:cNvPr id="8145" name="Google Shape;8145;p10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0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0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0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0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104"/>
          <p:cNvGrpSpPr/>
          <p:nvPr/>
        </p:nvGrpSpPr>
        <p:grpSpPr>
          <a:xfrm>
            <a:off x="6168237" y="2747071"/>
            <a:ext cx="356096" cy="354469"/>
            <a:chOff x="-9089725" y="3180200"/>
            <a:chExt cx="353550" cy="351900"/>
          </a:xfrm>
        </p:grpSpPr>
        <p:sp>
          <p:nvSpPr>
            <p:cNvPr id="8156" name="Google Shape;8156;p10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104"/>
          <p:cNvGrpSpPr/>
          <p:nvPr/>
        </p:nvGrpSpPr>
        <p:grpSpPr>
          <a:xfrm>
            <a:off x="7060235" y="1826875"/>
            <a:ext cx="358588" cy="357642"/>
            <a:chOff x="7083760" y="1971660"/>
            <a:chExt cx="358588" cy="357642"/>
          </a:xfrm>
        </p:grpSpPr>
        <p:sp>
          <p:nvSpPr>
            <p:cNvPr id="8159" name="Google Shape;8159;p10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0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0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0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0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0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0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0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0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0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1" name="Google Shape;8171;p10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72" name="Google Shape;8172;p10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176" name="Shape 8176"/>
        <p:cNvGrpSpPr/>
        <p:nvPr/>
      </p:nvGrpSpPr>
      <p:grpSpPr>
        <a:xfrm>
          <a:off x="0" y="0"/>
          <a:ext cx="0" cy="0"/>
          <a:chOff x="0" y="0"/>
          <a:chExt cx="0" cy="0"/>
        </a:xfrm>
      </p:grpSpPr>
      <p:sp>
        <p:nvSpPr>
          <p:cNvPr id="8177" name="Google Shape;8177;p10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105"/>
          <p:cNvGrpSpPr/>
          <p:nvPr/>
        </p:nvGrpSpPr>
        <p:grpSpPr>
          <a:xfrm>
            <a:off x="719610" y="2243507"/>
            <a:ext cx="452798" cy="449473"/>
            <a:chOff x="-21322300" y="3693325"/>
            <a:chExt cx="306400" cy="304150"/>
          </a:xfrm>
        </p:grpSpPr>
        <p:sp>
          <p:nvSpPr>
            <p:cNvPr id="8179" name="Google Shape;8179;p10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0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0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0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05"/>
          <p:cNvGrpSpPr/>
          <p:nvPr/>
        </p:nvGrpSpPr>
        <p:grpSpPr>
          <a:xfrm>
            <a:off x="719019" y="2810244"/>
            <a:ext cx="453980" cy="422540"/>
            <a:chOff x="-21322300" y="4077125"/>
            <a:chExt cx="307200" cy="285925"/>
          </a:xfrm>
        </p:grpSpPr>
        <p:sp>
          <p:nvSpPr>
            <p:cNvPr id="8184" name="Google Shape;8184;p10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0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0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0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0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0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0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0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05"/>
          <p:cNvGrpSpPr/>
          <p:nvPr/>
        </p:nvGrpSpPr>
        <p:grpSpPr>
          <a:xfrm>
            <a:off x="3496195" y="1689128"/>
            <a:ext cx="451653" cy="450212"/>
            <a:chOff x="-19394200" y="3333800"/>
            <a:chExt cx="305625" cy="304650"/>
          </a:xfrm>
        </p:grpSpPr>
        <p:sp>
          <p:nvSpPr>
            <p:cNvPr id="8197" name="Google Shape;8197;p10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0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0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0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0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0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0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105"/>
          <p:cNvGrpSpPr/>
          <p:nvPr/>
        </p:nvGrpSpPr>
        <p:grpSpPr>
          <a:xfrm>
            <a:off x="3495032" y="2243580"/>
            <a:ext cx="453980" cy="449325"/>
            <a:chOff x="-19396575" y="3708500"/>
            <a:chExt cx="307200" cy="304050"/>
          </a:xfrm>
        </p:grpSpPr>
        <p:sp>
          <p:nvSpPr>
            <p:cNvPr id="8207" name="Google Shape;8207;p10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0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05"/>
          <p:cNvGrpSpPr/>
          <p:nvPr/>
        </p:nvGrpSpPr>
        <p:grpSpPr>
          <a:xfrm>
            <a:off x="3489212" y="2796461"/>
            <a:ext cx="465618" cy="450101"/>
            <a:chOff x="-19394200" y="4084200"/>
            <a:chExt cx="315075" cy="304575"/>
          </a:xfrm>
        </p:grpSpPr>
        <p:sp>
          <p:nvSpPr>
            <p:cNvPr id="8211" name="Google Shape;8211;p10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0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0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105"/>
          <p:cNvGrpSpPr/>
          <p:nvPr/>
        </p:nvGrpSpPr>
        <p:grpSpPr>
          <a:xfrm>
            <a:off x="6294923" y="1689001"/>
            <a:ext cx="400447" cy="450470"/>
            <a:chOff x="-17526750" y="3309200"/>
            <a:chExt cx="270975" cy="304825"/>
          </a:xfrm>
        </p:grpSpPr>
        <p:sp>
          <p:nvSpPr>
            <p:cNvPr id="8218" name="Google Shape;8218;p10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0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0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0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105"/>
          <p:cNvGrpSpPr/>
          <p:nvPr/>
        </p:nvGrpSpPr>
        <p:grpSpPr>
          <a:xfrm>
            <a:off x="6271075" y="2244173"/>
            <a:ext cx="448143" cy="448143"/>
            <a:chOff x="-17542500" y="3684100"/>
            <a:chExt cx="303250" cy="303250"/>
          </a:xfrm>
        </p:grpSpPr>
        <p:sp>
          <p:nvSpPr>
            <p:cNvPr id="8224" name="Google Shape;8224;p10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0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0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0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0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0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05"/>
          <p:cNvGrpSpPr/>
          <p:nvPr/>
        </p:nvGrpSpPr>
        <p:grpSpPr>
          <a:xfrm>
            <a:off x="6270484" y="2810817"/>
            <a:ext cx="449325" cy="421395"/>
            <a:chOff x="-17542500" y="4068450"/>
            <a:chExt cx="304050" cy="285150"/>
          </a:xfrm>
        </p:grpSpPr>
        <p:sp>
          <p:nvSpPr>
            <p:cNvPr id="8232" name="Google Shape;8232;p10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0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0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0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105"/>
          <p:cNvGrpSpPr/>
          <p:nvPr/>
        </p:nvGrpSpPr>
        <p:grpSpPr>
          <a:xfrm>
            <a:off x="3500906" y="3342211"/>
            <a:ext cx="343404" cy="449325"/>
            <a:chOff x="-15652200" y="3335975"/>
            <a:chExt cx="232375" cy="304050"/>
          </a:xfrm>
        </p:grpSpPr>
        <p:sp>
          <p:nvSpPr>
            <p:cNvPr id="8239" name="Google Shape;8239;p10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0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0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0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105"/>
          <p:cNvGrpSpPr/>
          <p:nvPr/>
        </p:nvGrpSpPr>
        <p:grpSpPr>
          <a:xfrm>
            <a:off x="1274819" y="2243729"/>
            <a:ext cx="449325" cy="449030"/>
            <a:chOff x="-20945825" y="3692175"/>
            <a:chExt cx="304050" cy="303850"/>
          </a:xfrm>
        </p:grpSpPr>
        <p:sp>
          <p:nvSpPr>
            <p:cNvPr id="8249" name="Google Shape;8249;p10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0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0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05"/>
          <p:cNvGrpSpPr/>
          <p:nvPr/>
        </p:nvGrpSpPr>
        <p:grpSpPr>
          <a:xfrm>
            <a:off x="4081644" y="1689848"/>
            <a:ext cx="372516" cy="448771"/>
            <a:chOff x="-18994100" y="3334775"/>
            <a:chExt cx="252075" cy="303675"/>
          </a:xfrm>
        </p:grpSpPr>
        <p:sp>
          <p:nvSpPr>
            <p:cNvPr id="8254" name="Google Shape;8254;p10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0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0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105"/>
          <p:cNvGrpSpPr/>
          <p:nvPr/>
        </p:nvGrpSpPr>
        <p:grpSpPr>
          <a:xfrm>
            <a:off x="4096200" y="2244743"/>
            <a:ext cx="343404" cy="446998"/>
            <a:chOff x="-18983850" y="3710075"/>
            <a:chExt cx="232375" cy="302475"/>
          </a:xfrm>
        </p:grpSpPr>
        <p:sp>
          <p:nvSpPr>
            <p:cNvPr id="8259" name="Google Shape;8259;p10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105"/>
          <p:cNvGrpSpPr/>
          <p:nvPr/>
        </p:nvGrpSpPr>
        <p:grpSpPr>
          <a:xfrm>
            <a:off x="1274247" y="1689573"/>
            <a:ext cx="450470" cy="449325"/>
            <a:chOff x="-20946600" y="3317850"/>
            <a:chExt cx="304825" cy="304050"/>
          </a:xfrm>
        </p:grpSpPr>
        <p:sp>
          <p:nvSpPr>
            <p:cNvPr id="8264" name="Google Shape;8264;p10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0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05"/>
          <p:cNvGrpSpPr/>
          <p:nvPr/>
        </p:nvGrpSpPr>
        <p:grpSpPr>
          <a:xfrm>
            <a:off x="1300422" y="2797442"/>
            <a:ext cx="398119" cy="448143"/>
            <a:chOff x="-20930075" y="4066100"/>
            <a:chExt cx="269400" cy="303250"/>
          </a:xfrm>
        </p:grpSpPr>
        <p:sp>
          <p:nvSpPr>
            <p:cNvPr id="8268" name="Google Shape;8268;p10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105"/>
          <p:cNvGrpSpPr/>
          <p:nvPr/>
        </p:nvGrpSpPr>
        <p:grpSpPr>
          <a:xfrm>
            <a:off x="4042667" y="2797422"/>
            <a:ext cx="450470" cy="448180"/>
            <a:chOff x="-19020075" y="4084200"/>
            <a:chExt cx="304825" cy="303275"/>
          </a:xfrm>
        </p:grpSpPr>
        <p:sp>
          <p:nvSpPr>
            <p:cNvPr id="8271" name="Google Shape;8271;p10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0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0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0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0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105"/>
          <p:cNvGrpSpPr/>
          <p:nvPr/>
        </p:nvGrpSpPr>
        <p:grpSpPr>
          <a:xfrm>
            <a:off x="6859931" y="1689001"/>
            <a:ext cx="396937" cy="450470"/>
            <a:chOff x="-17149475" y="3309200"/>
            <a:chExt cx="268600" cy="304825"/>
          </a:xfrm>
        </p:grpSpPr>
        <p:sp>
          <p:nvSpPr>
            <p:cNvPr id="8281" name="Google Shape;8281;p10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105"/>
          <p:cNvGrpSpPr/>
          <p:nvPr/>
        </p:nvGrpSpPr>
        <p:grpSpPr>
          <a:xfrm>
            <a:off x="6833737" y="2258120"/>
            <a:ext cx="449325" cy="420249"/>
            <a:chOff x="-17168375" y="3692750"/>
            <a:chExt cx="304050" cy="284375"/>
          </a:xfrm>
        </p:grpSpPr>
        <p:sp>
          <p:nvSpPr>
            <p:cNvPr id="8284" name="Google Shape;8284;p10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0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0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0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105"/>
          <p:cNvGrpSpPr/>
          <p:nvPr/>
        </p:nvGrpSpPr>
        <p:grpSpPr>
          <a:xfrm>
            <a:off x="6830246" y="2796852"/>
            <a:ext cx="456308" cy="449325"/>
            <a:chOff x="-17170750" y="4058800"/>
            <a:chExt cx="308775" cy="304050"/>
          </a:xfrm>
        </p:grpSpPr>
        <p:sp>
          <p:nvSpPr>
            <p:cNvPr id="8292" name="Google Shape;8292;p10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0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0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0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0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0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0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0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105"/>
          <p:cNvGrpSpPr/>
          <p:nvPr/>
        </p:nvGrpSpPr>
        <p:grpSpPr>
          <a:xfrm>
            <a:off x="5692143" y="3343358"/>
            <a:ext cx="450470" cy="446998"/>
            <a:chOff x="-15688425" y="3707725"/>
            <a:chExt cx="304825" cy="302475"/>
          </a:xfrm>
        </p:grpSpPr>
        <p:sp>
          <p:nvSpPr>
            <p:cNvPr id="8310" name="Google Shape;8310;p10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0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0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0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105"/>
          <p:cNvGrpSpPr/>
          <p:nvPr/>
        </p:nvGrpSpPr>
        <p:grpSpPr>
          <a:xfrm>
            <a:off x="1836300" y="1690441"/>
            <a:ext cx="451653" cy="447589"/>
            <a:chOff x="-20572500" y="3319025"/>
            <a:chExt cx="305625" cy="302875"/>
          </a:xfrm>
        </p:grpSpPr>
        <p:sp>
          <p:nvSpPr>
            <p:cNvPr id="8317" name="Google Shape;8317;p10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105"/>
          <p:cNvGrpSpPr/>
          <p:nvPr/>
        </p:nvGrpSpPr>
        <p:grpSpPr>
          <a:xfrm>
            <a:off x="1837463" y="2305410"/>
            <a:ext cx="449325" cy="325670"/>
            <a:chOff x="-20571700" y="3722875"/>
            <a:chExt cx="304050" cy="220375"/>
          </a:xfrm>
        </p:grpSpPr>
        <p:sp>
          <p:nvSpPr>
            <p:cNvPr id="8320" name="Google Shape;8320;p10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0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0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105"/>
          <p:cNvGrpSpPr/>
          <p:nvPr/>
        </p:nvGrpSpPr>
        <p:grpSpPr>
          <a:xfrm>
            <a:off x="1836891" y="2796278"/>
            <a:ext cx="450470" cy="450470"/>
            <a:chOff x="-20571700" y="4066875"/>
            <a:chExt cx="304825" cy="304825"/>
          </a:xfrm>
        </p:grpSpPr>
        <p:sp>
          <p:nvSpPr>
            <p:cNvPr id="8328" name="Google Shape;8328;p10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0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0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0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105"/>
          <p:cNvGrpSpPr/>
          <p:nvPr/>
        </p:nvGrpSpPr>
        <p:grpSpPr>
          <a:xfrm>
            <a:off x="4603593" y="1688259"/>
            <a:ext cx="453980" cy="451948"/>
            <a:chOff x="-18645175" y="3334200"/>
            <a:chExt cx="307200" cy="305825"/>
          </a:xfrm>
        </p:grpSpPr>
        <p:sp>
          <p:nvSpPr>
            <p:cNvPr id="8335" name="Google Shape;8335;p10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0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0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0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0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05"/>
          <p:cNvGrpSpPr/>
          <p:nvPr/>
        </p:nvGrpSpPr>
        <p:grpSpPr>
          <a:xfrm>
            <a:off x="4604184" y="2242989"/>
            <a:ext cx="452798" cy="450507"/>
            <a:chOff x="-18645175" y="3708500"/>
            <a:chExt cx="306400" cy="304850"/>
          </a:xfrm>
        </p:grpSpPr>
        <p:sp>
          <p:nvSpPr>
            <p:cNvPr id="8341" name="Google Shape;8341;p10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0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0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105"/>
          <p:cNvGrpSpPr/>
          <p:nvPr/>
        </p:nvGrpSpPr>
        <p:grpSpPr>
          <a:xfrm>
            <a:off x="4601857" y="2795630"/>
            <a:ext cx="457453" cy="451763"/>
            <a:chOff x="-18647525" y="4082625"/>
            <a:chExt cx="309550" cy="305700"/>
          </a:xfrm>
        </p:grpSpPr>
        <p:sp>
          <p:nvSpPr>
            <p:cNvPr id="8349" name="Google Shape;8349;p10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0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0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0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05"/>
          <p:cNvGrpSpPr/>
          <p:nvPr/>
        </p:nvGrpSpPr>
        <p:grpSpPr>
          <a:xfrm>
            <a:off x="7412241" y="1689592"/>
            <a:ext cx="395755" cy="449288"/>
            <a:chOff x="-16775350" y="3309200"/>
            <a:chExt cx="267800" cy="304025"/>
          </a:xfrm>
        </p:grpSpPr>
        <p:sp>
          <p:nvSpPr>
            <p:cNvPr id="8354" name="Google Shape;8354;p10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0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105"/>
          <p:cNvGrpSpPr/>
          <p:nvPr/>
        </p:nvGrpSpPr>
        <p:grpSpPr>
          <a:xfrm>
            <a:off x="7412241" y="2241827"/>
            <a:ext cx="395755" cy="452835"/>
            <a:chOff x="-16775350" y="3683300"/>
            <a:chExt cx="267800" cy="306425"/>
          </a:xfrm>
        </p:grpSpPr>
        <p:sp>
          <p:nvSpPr>
            <p:cNvPr id="8358" name="Google Shape;8358;p10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0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0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105"/>
          <p:cNvGrpSpPr/>
          <p:nvPr/>
        </p:nvGrpSpPr>
        <p:grpSpPr>
          <a:xfrm>
            <a:off x="7384292" y="2796870"/>
            <a:ext cx="451653" cy="449288"/>
            <a:chOff x="-16794250" y="4058225"/>
            <a:chExt cx="305625" cy="304025"/>
          </a:xfrm>
        </p:grpSpPr>
        <p:sp>
          <p:nvSpPr>
            <p:cNvPr id="8362" name="Google Shape;8362;p10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0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0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0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0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1" name="Google Shape;8371;p10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2" name="Google Shape;8372;p105"/>
          <p:cNvGrpSpPr/>
          <p:nvPr/>
        </p:nvGrpSpPr>
        <p:grpSpPr>
          <a:xfrm>
            <a:off x="2385709" y="1689573"/>
            <a:ext cx="457453" cy="449325"/>
            <a:chOff x="-20199150" y="3317850"/>
            <a:chExt cx="309550" cy="304050"/>
          </a:xfrm>
        </p:grpSpPr>
        <p:sp>
          <p:nvSpPr>
            <p:cNvPr id="8373" name="Google Shape;8373;p10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0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0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0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105"/>
          <p:cNvGrpSpPr/>
          <p:nvPr/>
        </p:nvGrpSpPr>
        <p:grpSpPr>
          <a:xfrm>
            <a:off x="2388036" y="2242861"/>
            <a:ext cx="452798" cy="450766"/>
            <a:chOff x="-20199150" y="3693150"/>
            <a:chExt cx="306400" cy="305025"/>
          </a:xfrm>
        </p:grpSpPr>
        <p:sp>
          <p:nvSpPr>
            <p:cNvPr id="8381" name="Google Shape;8381;p10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0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0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105"/>
          <p:cNvGrpSpPr/>
          <p:nvPr/>
        </p:nvGrpSpPr>
        <p:grpSpPr>
          <a:xfrm>
            <a:off x="2388609" y="2795687"/>
            <a:ext cx="451653" cy="451653"/>
            <a:chOff x="-20197575" y="4066875"/>
            <a:chExt cx="305625" cy="305625"/>
          </a:xfrm>
        </p:grpSpPr>
        <p:sp>
          <p:nvSpPr>
            <p:cNvPr id="8388" name="Google Shape;8388;p10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0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0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0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0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0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105"/>
          <p:cNvGrpSpPr/>
          <p:nvPr/>
        </p:nvGrpSpPr>
        <p:grpSpPr>
          <a:xfrm>
            <a:off x="5170827" y="1687520"/>
            <a:ext cx="449325" cy="453426"/>
            <a:chOff x="-18271050" y="3333200"/>
            <a:chExt cx="304050" cy="306825"/>
          </a:xfrm>
        </p:grpSpPr>
        <p:sp>
          <p:nvSpPr>
            <p:cNvPr id="8397" name="Google Shape;8397;p10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0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0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0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05"/>
          <p:cNvGrpSpPr/>
          <p:nvPr/>
        </p:nvGrpSpPr>
        <p:grpSpPr>
          <a:xfrm>
            <a:off x="5171399" y="2244171"/>
            <a:ext cx="448180" cy="448143"/>
            <a:chOff x="-18270275" y="3710875"/>
            <a:chExt cx="303275" cy="303250"/>
          </a:xfrm>
        </p:grpSpPr>
        <p:sp>
          <p:nvSpPr>
            <p:cNvPr id="8403" name="Google Shape;8403;p10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0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105"/>
          <p:cNvGrpSpPr/>
          <p:nvPr/>
        </p:nvGrpSpPr>
        <p:grpSpPr>
          <a:xfrm>
            <a:off x="5224951" y="2797422"/>
            <a:ext cx="341076" cy="448180"/>
            <a:chOff x="-18234025" y="4084200"/>
            <a:chExt cx="230800" cy="303275"/>
          </a:xfrm>
        </p:grpSpPr>
        <p:sp>
          <p:nvSpPr>
            <p:cNvPr id="8410" name="Google Shape;8410;p10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105"/>
          <p:cNvGrpSpPr/>
          <p:nvPr/>
        </p:nvGrpSpPr>
        <p:grpSpPr>
          <a:xfrm>
            <a:off x="2337506" y="3341641"/>
            <a:ext cx="449325" cy="450470"/>
            <a:chOff x="-16419350" y="3308400"/>
            <a:chExt cx="304050" cy="304825"/>
          </a:xfrm>
        </p:grpSpPr>
        <p:sp>
          <p:nvSpPr>
            <p:cNvPr id="8414" name="Google Shape;8414;p10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0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0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105"/>
          <p:cNvGrpSpPr/>
          <p:nvPr/>
        </p:nvGrpSpPr>
        <p:grpSpPr>
          <a:xfrm>
            <a:off x="4609062" y="3340423"/>
            <a:ext cx="395755" cy="452872"/>
            <a:chOff x="-16401225" y="3683275"/>
            <a:chExt cx="267800" cy="306450"/>
          </a:xfrm>
        </p:grpSpPr>
        <p:sp>
          <p:nvSpPr>
            <p:cNvPr id="8422" name="Google Shape;8422;p10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0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0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05"/>
          <p:cNvGrpSpPr/>
          <p:nvPr/>
        </p:nvGrpSpPr>
        <p:grpSpPr>
          <a:xfrm>
            <a:off x="7974511" y="2797062"/>
            <a:ext cx="450470" cy="448180"/>
            <a:chOff x="-16419350" y="4058200"/>
            <a:chExt cx="304825" cy="303275"/>
          </a:xfrm>
        </p:grpSpPr>
        <p:sp>
          <p:nvSpPr>
            <p:cNvPr id="8430" name="Google Shape;8430;p10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0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0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0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105"/>
          <p:cNvGrpSpPr/>
          <p:nvPr/>
        </p:nvGrpSpPr>
        <p:grpSpPr>
          <a:xfrm>
            <a:off x="4001398" y="3343080"/>
            <a:ext cx="450507" cy="447589"/>
            <a:chOff x="-15296200" y="3326900"/>
            <a:chExt cx="304850" cy="302875"/>
          </a:xfrm>
        </p:grpSpPr>
        <p:sp>
          <p:nvSpPr>
            <p:cNvPr id="8438" name="Google Shape;8438;p10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0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0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0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0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05"/>
          <p:cNvGrpSpPr/>
          <p:nvPr/>
        </p:nvGrpSpPr>
        <p:grpSpPr>
          <a:xfrm>
            <a:off x="2917051" y="1706881"/>
            <a:ext cx="486566" cy="414708"/>
            <a:chOff x="-19835275" y="3330250"/>
            <a:chExt cx="329250" cy="280625"/>
          </a:xfrm>
        </p:grpSpPr>
        <p:sp>
          <p:nvSpPr>
            <p:cNvPr id="8444" name="Google Shape;8444;p10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0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0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105"/>
          <p:cNvGrpSpPr/>
          <p:nvPr/>
        </p:nvGrpSpPr>
        <p:grpSpPr>
          <a:xfrm>
            <a:off x="2935080" y="2243470"/>
            <a:ext cx="450507" cy="449547"/>
            <a:chOff x="-19822675" y="3692750"/>
            <a:chExt cx="304850" cy="304200"/>
          </a:xfrm>
        </p:grpSpPr>
        <p:sp>
          <p:nvSpPr>
            <p:cNvPr id="8448" name="Google Shape;8448;p10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0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0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105"/>
          <p:cNvGrpSpPr/>
          <p:nvPr/>
        </p:nvGrpSpPr>
        <p:grpSpPr>
          <a:xfrm>
            <a:off x="2935672" y="2796278"/>
            <a:ext cx="449325" cy="450470"/>
            <a:chOff x="-19822675" y="4066875"/>
            <a:chExt cx="304050" cy="304825"/>
          </a:xfrm>
        </p:grpSpPr>
        <p:sp>
          <p:nvSpPr>
            <p:cNvPr id="8454" name="Google Shape;8454;p10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0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0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0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05"/>
          <p:cNvGrpSpPr/>
          <p:nvPr/>
        </p:nvGrpSpPr>
        <p:grpSpPr>
          <a:xfrm>
            <a:off x="5744740" y="1689571"/>
            <a:ext cx="399302" cy="449325"/>
            <a:chOff x="-17878825" y="3334400"/>
            <a:chExt cx="270200" cy="304050"/>
          </a:xfrm>
        </p:grpSpPr>
        <p:sp>
          <p:nvSpPr>
            <p:cNvPr id="8461" name="Google Shape;8461;p10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0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0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0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0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0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0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105"/>
          <p:cNvGrpSpPr/>
          <p:nvPr/>
        </p:nvGrpSpPr>
        <p:grpSpPr>
          <a:xfrm>
            <a:off x="5718565" y="2242416"/>
            <a:ext cx="451653" cy="451653"/>
            <a:chOff x="-17896150" y="3709300"/>
            <a:chExt cx="305625" cy="305625"/>
          </a:xfrm>
        </p:grpSpPr>
        <p:sp>
          <p:nvSpPr>
            <p:cNvPr id="8469" name="Google Shape;8469;p10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0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0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0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105"/>
          <p:cNvGrpSpPr/>
          <p:nvPr/>
        </p:nvGrpSpPr>
        <p:grpSpPr>
          <a:xfrm>
            <a:off x="5746495" y="2795686"/>
            <a:ext cx="395792" cy="451653"/>
            <a:chOff x="-17878025" y="4082625"/>
            <a:chExt cx="267825" cy="305625"/>
          </a:xfrm>
        </p:grpSpPr>
        <p:sp>
          <p:nvSpPr>
            <p:cNvPr id="8474" name="Google Shape;8474;p10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0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0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0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0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105"/>
          <p:cNvGrpSpPr/>
          <p:nvPr/>
        </p:nvGrpSpPr>
        <p:grpSpPr>
          <a:xfrm>
            <a:off x="2890388" y="3355015"/>
            <a:ext cx="450507" cy="423722"/>
            <a:chOff x="-16044450" y="3317850"/>
            <a:chExt cx="304850" cy="286725"/>
          </a:xfrm>
        </p:grpSpPr>
        <p:sp>
          <p:nvSpPr>
            <p:cNvPr id="8482" name="Google Shape;8482;p10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0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0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0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6" name="Google Shape;8486;p10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7" name="Google Shape;8487;p105"/>
          <p:cNvGrpSpPr/>
          <p:nvPr/>
        </p:nvGrpSpPr>
        <p:grpSpPr>
          <a:xfrm>
            <a:off x="8012905" y="2243724"/>
            <a:ext cx="373662" cy="449030"/>
            <a:chOff x="-16018450" y="4058400"/>
            <a:chExt cx="252850" cy="303850"/>
          </a:xfrm>
        </p:grpSpPr>
        <p:sp>
          <p:nvSpPr>
            <p:cNvPr id="8488" name="Google Shape;8488;p10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0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0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0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2" name="Google Shape;8492;p10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0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497" name="Shape 8497"/>
        <p:cNvGrpSpPr/>
        <p:nvPr/>
      </p:nvGrpSpPr>
      <p:grpSpPr>
        <a:xfrm>
          <a:off x="0" y="0"/>
          <a:ext cx="0" cy="0"/>
          <a:chOff x="0" y="0"/>
          <a:chExt cx="0" cy="0"/>
        </a:xfrm>
      </p:grpSpPr>
      <p:grpSp>
        <p:nvGrpSpPr>
          <p:cNvPr id="8498" name="Google Shape;8498;p106"/>
          <p:cNvGrpSpPr/>
          <p:nvPr/>
        </p:nvGrpSpPr>
        <p:grpSpPr>
          <a:xfrm>
            <a:off x="829817" y="1689241"/>
            <a:ext cx="442337" cy="419623"/>
            <a:chOff x="-6696925" y="3272575"/>
            <a:chExt cx="307200" cy="291425"/>
          </a:xfrm>
        </p:grpSpPr>
        <p:sp>
          <p:nvSpPr>
            <p:cNvPr id="8499" name="Google Shape;8499;p10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0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106"/>
          <p:cNvGrpSpPr/>
          <p:nvPr/>
        </p:nvGrpSpPr>
        <p:grpSpPr>
          <a:xfrm>
            <a:off x="829799" y="2204636"/>
            <a:ext cx="442373" cy="420775"/>
            <a:chOff x="-6690625" y="3631325"/>
            <a:chExt cx="307225" cy="292225"/>
          </a:xfrm>
        </p:grpSpPr>
        <p:sp>
          <p:nvSpPr>
            <p:cNvPr id="8502" name="Google Shape;8502;p10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0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0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0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0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106"/>
          <p:cNvGrpSpPr/>
          <p:nvPr/>
        </p:nvGrpSpPr>
        <p:grpSpPr>
          <a:xfrm>
            <a:off x="851921" y="2756972"/>
            <a:ext cx="421927" cy="419371"/>
            <a:chOff x="-6689825" y="3992050"/>
            <a:chExt cx="293025" cy="291250"/>
          </a:xfrm>
        </p:grpSpPr>
        <p:sp>
          <p:nvSpPr>
            <p:cNvPr id="8508" name="Google Shape;8508;p10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0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0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0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0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0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0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0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0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0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0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0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0" name="Google Shape;8520;p10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1" name="Google Shape;8521;p106"/>
          <p:cNvGrpSpPr/>
          <p:nvPr/>
        </p:nvGrpSpPr>
        <p:grpSpPr>
          <a:xfrm>
            <a:off x="3535232" y="2205192"/>
            <a:ext cx="423043" cy="419659"/>
            <a:chOff x="-4837325" y="3612425"/>
            <a:chExt cx="293800" cy="291450"/>
          </a:xfrm>
        </p:grpSpPr>
        <p:sp>
          <p:nvSpPr>
            <p:cNvPr id="8522" name="Google Shape;8522;p10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0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0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06"/>
          <p:cNvGrpSpPr/>
          <p:nvPr/>
        </p:nvGrpSpPr>
        <p:grpSpPr>
          <a:xfrm>
            <a:off x="3548265" y="2756826"/>
            <a:ext cx="420775" cy="419659"/>
            <a:chOff x="-4837325" y="3971575"/>
            <a:chExt cx="292225" cy="291450"/>
          </a:xfrm>
        </p:grpSpPr>
        <p:sp>
          <p:nvSpPr>
            <p:cNvPr id="8526" name="Google Shape;8526;p10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0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0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0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0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0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106"/>
          <p:cNvGrpSpPr/>
          <p:nvPr/>
        </p:nvGrpSpPr>
        <p:grpSpPr>
          <a:xfrm>
            <a:off x="6240279" y="1714185"/>
            <a:ext cx="430998" cy="369730"/>
            <a:chOff x="-3037625" y="3254850"/>
            <a:chExt cx="299325" cy="256775"/>
          </a:xfrm>
        </p:grpSpPr>
        <p:sp>
          <p:nvSpPr>
            <p:cNvPr id="8533" name="Google Shape;8533;p10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0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0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0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06"/>
          <p:cNvGrpSpPr/>
          <p:nvPr/>
        </p:nvGrpSpPr>
        <p:grpSpPr>
          <a:xfrm>
            <a:off x="6244239" y="2204615"/>
            <a:ext cx="423079" cy="420811"/>
            <a:chOff x="-3031325" y="3597450"/>
            <a:chExt cx="293825" cy="292250"/>
          </a:xfrm>
        </p:grpSpPr>
        <p:sp>
          <p:nvSpPr>
            <p:cNvPr id="8538" name="Google Shape;8538;p10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0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0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0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06"/>
          <p:cNvGrpSpPr/>
          <p:nvPr/>
        </p:nvGrpSpPr>
        <p:grpSpPr>
          <a:xfrm>
            <a:off x="6256714" y="2781214"/>
            <a:ext cx="421927" cy="370882"/>
            <a:chOff x="-3030525" y="3973150"/>
            <a:chExt cx="293025" cy="257575"/>
          </a:xfrm>
        </p:grpSpPr>
        <p:sp>
          <p:nvSpPr>
            <p:cNvPr id="8543" name="Google Shape;8543;p10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0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106"/>
          <p:cNvGrpSpPr/>
          <p:nvPr/>
        </p:nvGrpSpPr>
        <p:grpSpPr>
          <a:xfrm>
            <a:off x="1358307" y="3369426"/>
            <a:ext cx="421927" cy="297195"/>
            <a:chOff x="-1199300" y="3279250"/>
            <a:chExt cx="293025" cy="206400"/>
          </a:xfrm>
        </p:grpSpPr>
        <p:sp>
          <p:nvSpPr>
            <p:cNvPr id="8546" name="Google Shape;8546;p10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0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0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0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106"/>
          <p:cNvGrpSpPr/>
          <p:nvPr/>
        </p:nvGrpSpPr>
        <p:grpSpPr>
          <a:xfrm>
            <a:off x="1365393" y="1688773"/>
            <a:ext cx="444605" cy="420559"/>
            <a:chOff x="-6338550" y="3272950"/>
            <a:chExt cx="308775" cy="292075"/>
          </a:xfrm>
        </p:grpSpPr>
        <p:sp>
          <p:nvSpPr>
            <p:cNvPr id="8551" name="Google Shape;8551;p10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0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0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106"/>
          <p:cNvGrpSpPr/>
          <p:nvPr/>
        </p:nvGrpSpPr>
        <p:grpSpPr>
          <a:xfrm>
            <a:off x="1376732" y="2205194"/>
            <a:ext cx="421927" cy="419659"/>
            <a:chOff x="-6329100" y="3632100"/>
            <a:chExt cx="293025" cy="291450"/>
          </a:xfrm>
        </p:grpSpPr>
        <p:sp>
          <p:nvSpPr>
            <p:cNvPr id="8555" name="Google Shape;8555;p10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0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0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106"/>
          <p:cNvGrpSpPr/>
          <p:nvPr/>
        </p:nvGrpSpPr>
        <p:grpSpPr>
          <a:xfrm>
            <a:off x="1389783" y="2756828"/>
            <a:ext cx="419623" cy="419659"/>
            <a:chOff x="-6329875" y="3992050"/>
            <a:chExt cx="291425" cy="291450"/>
          </a:xfrm>
        </p:grpSpPr>
        <p:sp>
          <p:nvSpPr>
            <p:cNvPr id="8559" name="Google Shape;8559;p10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0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0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0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06"/>
          <p:cNvGrpSpPr/>
          <p:nvPr/>
        </p:nvGrpSpPr>
        <p:grpSpPr>
          <a:xfrm>
            <a:off x="4075920" y="1687530"/>
            <a:ext cx="423079" cy="423043"/>
            <a:chOff x="-4478975" y="3251700"/>
            <a:chExt cx="293825" cy="293800"/>
          </a:xfrm>
        </p:grpSpPr>
        <p:sp>
          <p:nvSpPr>
            <p:cNvPr id="8564" name="Google Shape;8564;p10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0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0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06"/>
          <p:cNvGrpSpPr/>
          <p:nvPr/>
        </p:nvGrpSpPr>
        <p:grpSpPr>
          <a:xfrm>
            <a:off x="4075920" y="2205192"/>
            <a:ext cx="423079" cy="419659"/>
            <a:chOff x="-4475825" y="3612425"/>
            <a:chExt cx="293825" cy="291450"/>
          </a:xfrm>
        </p:grpSpPr>
        <p:sp>
          <p:nvSpPr>
            <p:cNvPr id="8568" name="Google Shape;8568;p10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0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0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106"/>
          <p:cNvGrpSpPr/>
          <p:nvPr/>
        </p:nvGrpSpPr>
        <p:grpSpPr>
          <a:xfrm>
            <a:off x="4084992" y="2756844"/>
            <a:ext cx="428730" cy="419623"/>
            <a:chOff x="-4480550" y="3970800"/>
            <a:chExt cx="297750" cy="291425"/>
          </a:xfrm>
        </p:grpSpPr>
        <p:sp>
          <p:nvSpPr>
            <p:cNvPr id="8572" name="Google Shape;8572;p10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0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106"/>
          <p:cNvGrpSpPr/>
          <p:nvPr/>
        </p:nvGrpSpPr>
        <p:grpSpPr>
          <a:xfrm>
            <a:off x="6788826" y="1689221"/>
            <a:ext cx="415123" cy="419659"/>
            <a:chOff x="-2668225" y="3239075"/>
            <a:chExt cx="288300" cy="291450"/>
          </a:xfrm>
        </p:grpSpPr>
        <p:sp>
          <p:nvSpPr>
            <p:cNvPr id="8575" name="Google Shape;8575;p10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0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0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0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0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106"/>
          <p:cNvGrpSpPr/>
          <p:nvPr/>
        </p:nvGrpSpPr>
        <p:grpSpPr>
          <a:xfrm>
            <a:off x="6785982" y="2205191"/>
            <a:ext cx="420811" cy="419659"/>
            <a:chOff x="-2671375" y="3597450"/>
            <a:chExt cx="292250" cy="291450"/>
          </a:xfrm>
        </p:grpSpPr>
        <p:sp>
          <p:nvSpPr>
            <p:cNvPr id="8581" name="Google Shape;8581;p10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0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106"/>
          <p:cNvGrpSpPr/>
          <p:nvPr/>
        </p:nvGrpSpPr>
        <p:grpSpPr>
          <a:xfrm>
            <a:off x="6796765" y="2755691"/>
            <a:ext cx="423043" cy="421927"/>
            <a:chOff x="-2670575" y="3956600"/>
            <a:chExt cx="293800" cy="293025"/>
          </a:xfrm>
        </p:grpSpPr>
        <p:sp>
          <p:nvSpPr>
            <p:cNvPr id="8584" name="Google Shape;8584;p10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0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0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0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106"/>
          <p:cNvGrpSpPr/>
          <p:nvPr/>
        </p:nvGrpSpPr>
        <p:grpSpPr>
          <a:xfrm>
            <a:off x="3054285" y="3311947"/>
            <a:ext cx="426462" cy="418363"/>
            <a:chOff x="-1183550" y="3586525"/>
            <a:chExt cx="296175" cy="290550"/>
          </a:xfrm>
        </p:grpSpPr>
        <p:sp>
          <p:nvSpPr>
            <p:cNvPr id="8589" name="Google Shape;8589;p10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0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0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0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0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0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0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0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0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06"/>
          <p:cNvGrpSpPr/>
          <p:nvPr/>
        </p:nvGrpSpPr>
        <p:grpSpPr>
          <a:xfrm>
            <a:off x="1917896" y="1689799"/>
            <a:ext cx="420811" cy="418507"/>
            <a:chOff x="-5971525" y="3273750"/>
            <a:chExt cx="292250" cy="290650"/>
          </a:xfrm>
        </p:grpSpPr>
        <p:sp>
          <p:nvSpPr>
            <p:cNvPr id="8599" name="Google Shape;8599;p10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0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06"/>
          <p:cNvGrpSpPr/>
          <p:nvPr/>
        </p:nvGrpSpPr>
        <p:grpSpPr>
          <a:xfrm>
            <a:off x="1912226" y="2203826"/>
            <a:ext cx="432150" cy="422395"/>
            <a:chOff x="-5974675" y="3632100"/>
            <a:chExt cx="300125" cy="293350"/>
          </a:xfrm>
        </p:grpSpPr>
        <p:sp>
          <p:nvSpPr>
            <p:cNvPr id="8602" name="Google Shape;8602;p10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0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0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106"/>
          <p:cNvGrpSpPr/>
          <p:nvPr/>
        </p:nvGrpSpPr>
        <p:grpSpPr>
          <a:xfrm>
            <a:off x="1942267" y="2755694"/>
            <a:ext cx="395865" cy="421927"/>
            <a:chOff x="-5971525" y="3990475"/>
            <a:chExt cx="274925" cy="293025"/>
          </a:xfrm>
        </p:grpSpPr>
        <p:sp>
          <p:nvSpPr>
            <p:cNvPr id="8606" name="Google Shape;8606;p10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0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0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0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06"/>
          <p:cNvGrpSpPr/>
          <p:nvPr/>
        </p:nvGrpSpPr>
        <p:grpSpPr>
          <a:xfrm>
            <a:off x="4615473" y="1689798"/>
            <a:ext cx="420775" cy="418507"/>
            <a:chOff x="-4118225" y="3253275"/>
            <a:chExt cx="292225" cy="290650"/>
          </a:xfrm>
        </p:grpSpPr>
        <p:sp>
          <p:nvSpPr>
            <p:cNvPr id="8611" name="Google Shape;8611;p10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0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06"/>
          <p:cNvGrpSpPr/>
          <p:nvPr/>
        </p:nvGrpSpPr>
        <p:grpSpPr>
          <a:xfrm>
            <a:off x="4665924" y="2204922"/>
            <a:ext cx="319874" cy="420199"/>
            <a:chOff x="-4082800" y="3612425"/>
            <a:chExt cx="222150" cy="291825"/>
          </a:xfrm>
        </p:grpSpPr>
        <p:sp>
          <p:nvSpPr>
            <p:cNvPr id="8614" name="Google Shape;8614;p10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0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0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06"/>
          <p:cNvGrpSpPr/>
          <p:nvPr/>
        </p:nvGrpSpPr>
        <p:grpSpPr>
          <a:xfrm>
            <a:off x="4627372" y="2769876"/>
            <a:ext cx="420775" cy="393561"/>
            <a:chOff x="-4118225" y="3990475"/>
            <a:chExt cx="292225" cy="273325"/>
          </a:xfrm>
        </p:grpSpPr>
        <p:sp>
          <p:nvSpPr>
            <p:cNvPr id="8618" name="Google Shape;8618;p10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0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0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0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06"/>
          <p:cNvGrpSpPr/>
          <p:nvPr/>
        </p:nvGrpSpPr>
        <p:grpSpPr>
          <a:xfrm>
            <a:off x="7338026" y="1688087"/>
            <a:ext cx="394713" cy="421927"/>
            <a:chOff x="-2312225" y="3238300"/>
            <a:chExt cx="274125" cy="293025"/>
          </a:xfrm>
        </p:grpSpPr>
        <p:sp>
          <p:nvSpPr>
            <p:cNvPr id="8623" name="Google Shape;8623;p10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0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106"/>
          <p:cNvGrpSpPr/>
          <p:nvPr/>
        </p:nvGrpSpPr>
        <p:grpSpPr>
          <a:xfrm>
            <a:off x="7335742" y="2756825"/>
            <a:ext cx="423079" cy="419659"/>
            <a:chOff x="-2310650" y="3958175"/>
            <a:chExt cx="293825" cy="291450"/>
          </a:xfrm>
        </p:grpSpPr>
        <p:sp>
          <p:nvSpPr>
            <p:cNvPr id="8626" name="Google Shape;8626;p10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0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106"/>
          <p:cNvGrpSpPr/>
          <p:nvPr/>
        </p:nvGrpSpPr>
        <p:grpSpPr>
          <a:xfrm>
            <a:off x="4702603" y="3308459"/>
            <a:ext cx="424159" cy="419659"/>
            <a:chOff x="-1182750" y="3962900"/>
            <a:chExt cx="294575" cy="291450"/>
          </a:xfrm>
        </p:grpSpPr>
        <p:sp>
          <p:nvSpPr>
            <p:cNvPr id="8629" name="Google Shape;8629;p10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0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0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0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0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0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0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106"/>
          <p:cNvGrpSpPr/>
          <p:nvPr/>
        </p:nvGrpSpPr>
        <p:grpSpPr>
          <a:xfrm>
            <a:off x="2455739" y="1689223"/>
            <a:ext cx="424195" cy="419659"/>
            <a:chOff x="-5611575" y="3272950"/>
            <a:chExt cx="294600" cy="291450"/>
          </a:xfrm>
        </p:grpSpPr>
        <p:sp>
          <p:nvSpPr>
            <p:cNvPr id="8637" name="Google Shape;8637;p10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0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0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0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0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106"/>
          <p:cNvGrpSpPr/>
          <p:nvPr/>
        </p:nvGrpSpPr>
        <p:grpSpPr>
          <a:xfrm>
            <a:off x="2455739" y="2205770"/>
            <a:ext cx="424195" cy="418507"/>
            <a:chOff x="-5613150" y="3632900"/>
            <a:chExt cx="294600" cy="290650"/>
          </a:xfrm>
        </p:grpSpPr>
        <p:sp>
          <p:nvSpPr>
            <p:cNvPr id="8643" name="Google Shape;8643;p10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0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106"/>
          <p:cNvGrpSpPr/>
          <p:nvPr/>
        </p:nvGrpSpPr>
        <p:grpSpPr>
          <a:xfrm>
            <a:off x="7324977" y="2153586"/>
            <a:ext cx="420811" cy="522864"/>
            <a:chOff x="-2310650" y="3525775"/>
            <a:chExt cx="292250" cy="363125"/>
          </a:xfrm>
        </p:grpSpPr>
        <p:sp>
          <p:nvSpPr>
            <p:cNvPr id="8646" name="Google Shape;8646;p10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0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0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0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06"/>
          <p:cNvGrpSpPr/>
          <p:nvPr/>
        </p:nvGrpSpPr>
        <p:grpSpPr>
          <a:xfrm>
            <a:off x="2467638" y="2756270"/>
            <a:ext cx="424195" cy="420775"/>
            <a:chOff x="-5613150" y="3991275"/>
            <a:chExt cx="294600" cy="292225"/>
          </a:xfrm>
        </p:grpSpPr>
        <p:sp>
          <p:nvSpPr>
            <p:cNvPr id="8651" name="Google Shape;8651;p10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0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0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0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0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0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0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0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0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106"/>
          <p:cNvGrpSpPr/>
          <p:nvPr/>
        </p:nvGrpSpPr>
        <p:grpSpPr>
          <a:xfrm>
            <a:off x="5139126" y="1689438"/>
            <a:ext cx="434634" cy="419227"/>
            <a:chOff x="-3768700" y="3253275"/>
            <a:chExt cx="301850" cy="291150"/>
          </a:xfrm>
        </p:grpSpPr>
        <p:sp>
          <p:nvSpPr>
            <p:cNvPr id="8661" name="Google Shape;8661;p10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0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0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06"/>
          <p:cNvGrpSpPr/>
          <p:nvPr/>
        </p:nvGrpSpPr>
        <p:grpSpPr>
          <a:xfrm>
            <a:off x="5143209" y="2217090"/>
            <a:ext cx="426462" cy="395865"/>
            <a:chOff x="-3808700" y="3628950"/>
            <a:chExt cx="296175" cy="274925"/>
          </a:xfrm>
        </p:grpSpPr>
        <p:sp>
          <p:nvSpPr>
            <p:cNvPr id="8665" name="Google Shape;8665;p10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0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0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106"/>
          <p:cNvGrpSpPr/>
          <p:nvPr/>
        </p:nvGrpSpPr>
        <p:grpSpPr>
          <a:xfrm>
            <a:off x="5208420" y="2756412"/>
            <a:ext cx="419443" cy="420487"/>
            <a:chOff x="-3771675" y="3971775"/>
            <a:chExt cx="291300" cy="292025"/>
          </a:xfrm>
        </p:grpSpPr>
        <p:sp>
          <p:nvSpPr>
            <p:cNvPr id="8669" name="Google Shape;8669;p10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0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0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0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0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06"/>
          <p:cNvGrpSpPr/>
          <p:nvPr/>
        </p:nvGrpSpPr>
        <p:grpSpPr>
          <a:xfrm>
            <a:off x="7869864" y="1716461"/>
            <a:ext cx="420271" cy="320774"/>
            <a:chOff x="-1951475" y="3273100"/>
            <a:chExt cx="291875" cy="222775"/>
          </a:xfrm>
        </p:grpSpPr>
        <p:sp>
          <p:nvSpPr>
            <p:cNvPr id="8675" name="Google Shape;8675;p10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0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0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106"/>
          <p:cNvGrpSpPr/>
          <p:nvPr/>
        </p:nvGrpSpPr>
        <p:grpSpPr>
          <a:xfrm>
            <a:off x="7867344" y="2205191"/>
            <a:ext cx="425310" cy="419659"/>
            <a:chOff x="-1951475" y="3597450"/>
            <a:chExt cx="295375" cy="291450"/>
          </a:xfrm>
        </p:grpSpPr>
        <p:sp>
          <p:nvSpPr>
            <p:cNvPr id="8679" name="Google Shape;8679;p10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0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0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0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06"/>
          <p:cNvGrpSpPr/>
          <p:nvPr/>
        </p:nvGrpSpPr>
        <p:grpSpPr>
          <a:xfrm>
            <a:off x="7869595" y="2756825"/>
            <a:ext cx="444605" cy="419659"/>
            <a:chOff x="-1960150" y="3956600"/>
            <a:chExt cx="308775" cy="291450"/>
          </a:xfrm>
        </p:grpSpPr>
        <p:sp>
          <p:nvSpPr>
            <p:cNvPr id="8684" name="Google Shape;8684;p10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0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106"/>
          <p:cNvGrpSpPr/>
          <p:nvPr/>
        </p:nvGrpSpPr>
        <p:grpSpPr>
          <a:xfrm>
            <a:off x="1923633" y="3307636"/>
            <a:ext cx="420775" cy="420775"/>
            <a:chOff x="-804700" y="3226500"/>
            <a:chExt cx="292225" cy="292225"/>
          </a:xfrm>
        </p:grpSpPr>
        <p:sp>
          <p:nvSpPr>
            <p:cNvPr id="8687" name="Google Shape;8687;p10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0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0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0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0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0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0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06"/>
          <p:cNvGrpSpPr/>
          <p:nvPr/>
        </p:nvGrpSpPr>
        <p:grpSpPr>
          <a:xfrm>
            <a:off x="3003724" y="1688647"/>
            <a:ext cx="420775" cy="420811"/>
            <a:chOff x="-5251625" y="3272950"/>
            <a:chExt cx="292225" cy="292250"/>
          </a:xfrm>
        </p:grpSpPr>
        <p:sp>
          <p:nvSpPr>
            <p:cNvPr id="8695" name="Google Shape;8695;p10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0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0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106"/>
          <p:cNvGrpSpPr/>
          <p:nvPr/>
        </p:nvGrpSpPr>
        <p:grpSpPr>
          <a:xfrm>
            <a:off x="3000322" y="2204348"/>
            <a:ext cx="427578" cy="421351"/>
            <a:chOff x="-5254775" y="3631325"/>
            <a:chExt cx="296950" cy="292625"/>
          </a:xfrm>
        </p:grpSpPr>
        <p:sp>
          <p:nvSpPr>
            <p:cNvPr id="8699" name="Google Shape;8699;p10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0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0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0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0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0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0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106"/>
          <p:cNvGrpSpPr/>
          <p:nvPr/>
        </p:nvGrpSpPr>
        <p:grpSpPr>
          <a:xfrm>
            <a:off x="3016181" y="2756270"/>
            <a:ext cx="419659" cy="420775"/>
            <a:chOff x="-5251625" y="3991275"/>
            <a:chExt cx="291450" cy="292225"/>
          </a:xfrm>
        </p:grpSpPr>
        <p:sp>
          <p:nvSpPr>
            <p:cNvPr id="8707" name="Google Shape;8707;p10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0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0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0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0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106"/>
          <p:cNvGrpSpPr/>
          <p:nvPr/>
        </p:nvGrpSpPr>
        <p:grpSpPr>
          <a:xfrm>
            <a:off x="5756763" y="1689240"/>
            <a:ext cx="319874" cy="419623"/>
            <a:chOff x="-3365275" y="3253275"/>
            <a:chExt cx="222150" cy="291425"/>
          </a:xfrm>
        </p:grpSpPr>
        <p:sp>
          <p:nvSpPr>
            <p:cNvPr id="8713" name="Google Shape;8713;p10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0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06"/>
          <p:cNvGrpSpPr/>
          <p:nvPr/>
        </p:nvGrpSpPr>
        <p:grpSpPr>
          <a:xfrm>
            <a:off x="5730701" y="2204058"/>
            <a:ext cx="371998" cy="421927"/>
            <a:chOff x="-3383375" y="3611625"/>
            <a:chExt cx="258350" cy="293025"/>
          </a:xfrm>
        </p:grpSpPr>
        <p:sp>
          <p:nvSpPr>
            <p:cNvPr id="8716" name="Google Shape;8716;p10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0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106"/>
          <p:cNvGrpSpPr/>
          <p:nvPr/>
        </p:nvGrpSpPr>
        <p:grpSpPr>
          <a:xfrm>
            <a:off x="5793050" y="2756826"/>
            <a:ext cx="271097" cy="419659"/>
            <a:chOff x="-3347950" y="3971575"/>
            <a:chExt cx="188275" cy="291450"/>
          </a:xfrm>
        </p:grpSpPr>
        <p:sp>
          <p:nvSpPr>
            <p:cNvPr id="8719" name="Google Shape;8719;p10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0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0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06"/>
          <p:cNvGrpSpPr/>
          <p:nvPr/>
        </p:nvGrpSpPr>
        <p:grpSpPr>
          <a:xfrm>
            <a:off x="842909" y="3307061"/>
            <a:ext cx="371998" cy="421927"/>
            <a:chOff x="-1575775" y="3238300"/>
            <a:chExt cx="258350" cy="293025"/>
          </a:xfrm>
        </p:grpSpPr>
        <p:sp>
          <p:nvSpPr>
            <p:cNvPr id="8723" name="Google Shape;8723;p10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0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0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0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0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106"/>
          <p:cNvGrpSpPr/>
          <p:nvPr/>
        </p:nvGrpSpPr>
        <p:grpSpPr>
          <a:xfrm>
            <a:off x="2487807" y="3309051"/>
            <a:ext cx="423079" cy="424159"/>
            <a:chOff x="-1591550" y="3597475"/>
            <a:chExt cx="293825" cy="294575"/>
          </a:xfrm>
        </p:grpSpPr>
        <p:sp>
          <p:nvSpPr>
            <p:cNvPr id="8729" name="Google Shape;8729;p10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0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0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106"/>
          <p:cNvGrpSpPr/>
          <p:nvPr/>
        </p:nvGrpSpPr>
        <p:grpSpPr>
          <a:xfrm>
            <a:off x="4137277" y="3318663"/>
            <a:ext cx="421927" cy="399248"/>
            <a:chOff x="-1592325" y="3957400"/>
            <a:chExt cx="293025" cy="277275"/>
          </a:xfrm>
        </p:grpSpPr>
        <p:sp>
          <p:nvSpPr>
            <p:cNvPr id="8733" name="Google Shape;8733;p10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0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0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0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106"/>
          <p:cNvGrpSpPr/>
          <p:nvPr/>
        </p:nvGrpSpPr>
        <p:grpSpPr>
          <a:xfrm>
            <a:off x="3624147" y="3310744"/>
            <a:ext cx="369730" cy="420775"/>
            <a:chOff x="-778700" y="3612425"/>
            <a:chExt cx="256775" cy="292225"/>
          </a:xfrm>
        </p:grpSpPr>
        <p:sp>
          <p:nvSpPr>
            <p:cNvPr id="8738" name="Google Shape;8738;p10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0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0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0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0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0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06"/>
          <p:cNvGrpSpPr/>
          <p:nvPr/>
        </p:nvGrpSpPr>
        <p:grpSpPr>
          <a:xfrm>
            <a:off x="6095649" y="3828305"/>
            <a:ext cx="340731" cy="387641"/>
            <a:chOff x="7728464" y="1561258"/>
            <a:chExt cx="349719" cy="397866"/>
          </a:xfrm>
        </p:grpSpPr>
        <p:sp>
          <p:nvSpPr>
            <p:cNvPr id="8745" name="Google Shape;8745;p10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0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106"/>
          <p:cNvGrpSpPr/>
          <p:nvPr/>
        </p:nvGrpSpPr>
        <p:grpSpPr>
          <a:xfrm>
            <a:off x="4018617" y="3828305"/>
            <a:ext cx="387681" cy="387641"/>
            <a:chOff x="5611350" y="1561258"/>
            <a:chExt cx="397907" cy="397866"/>
          </a:xfrm>
        </p:grpSpPr>
        <p:sp>
          <p:nvSpPr>
            <p:cNvPr id="8748" name="Google Shape;8748;p10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0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0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0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106"/>
          <p:cNvGrpSpPr/>
          <p:nvPr/>
        </p:nvGrpSpPr>
        <p:grpSpPr>
          <a:xfrm>
            <a:off x="4537903" y="3925571"/>
            <a:ext cx="387610" cy="193109"/>
            <a:chOff x="6140660" y="1661097"/>
            <a:chExt cx="397835" cy="198202"/>
          </a:xfrm>
        </p:grpSpPr>
        <p:sp>
          <p:nvSpPr>
            <p:cNvPr id="8753" name="Google Shape;8753;p10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0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0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0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106"/>
          <p:cNvGrpSpPr/>
          <p:nvPr/>
        </p:nvGrpSpPr>
        <p:grpSpPr>
          <a:xfrm>
            <a:off x="5057118" y="3828305"/>
            <a:ext cx="387681" cy="387641"/>
            <a:chOff x="6669907" y="1561258"/>
            <a:chExt cx="397907" cy="397866"/>
          </a:xfrm>
        </p:grpSpPr>
        <p:sp>
          <p:nvSpPr>
            <p:cNvPr id="8758" name="Google Shape;8758;p10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0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0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0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0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106"/>
          <p:cNvGrpSpPr/>
          <p:nvPr/>
        </p:nvGrpSpPr>
        <p:grpSpPr>
          <a:xfrm>
            <a:off x="1942348" y="3885842"/>
            <a:ext cx="387681" cy="272572"/>
            <a:chOff x="3386036" y="1746339"/>
            <a:chExt cx="397907" cy="279762"/>
          </a:xfrm>
        </p:grpSpPr>
        <p:sp>
          <p:nvSpPr>
            <p:cNvPr id="8764" name="Google Shape;8764;p10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0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106"/>
          <p:cNvGrpSpPr/>
          <p:nvPr/>
        </p:nvGrpSpPr>
        <p:grpSpPr>
          <a:xfrm>
            <a:off x="2980045" y="3828288"/>
            <a:ext cx="387681" cy="387681"/>
            <a:chOff x="4417380" y="1687279"/>
            <a:chExt cx="397907" cy="397907"/>
          </a:xfrm>
        </p:grpSpPr>
        <p:sp>
          <p:nvSpPr>
            <p:cNvPr id="8767" name="Google Shape;8767;p10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0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106"/>
          <p:cNvGrpSpPr/>
          <p:nvPr/>
        </p:nvGrpSpPr>
        <p:grpSpPr>
          <a:xfrm>
            <a:off x="7926526" y="3308537"/>
            <a:ext cx="387661" cy="387661"/>
            <a:chOff x="2869999" y="1687279"/>
            <a:chExt cx="397887" cy="397887"/>
          </a:xfrm>
        </p:grpSpPr>
        <p:sp>
          <p:nvSpPr>
            <p:cNvPr id="8770" name="Google Shape;8770;p10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0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106"/>
          <p:cNvGrpSpPr/>
          <p:nvPr/>
        </p:nvGrpSpPr>
        <p:grpSpPr>
          <a:xfrm>
            <a:off x="2461634" y="3828664"/>
            <a:ext cx="386807" cy="386929"/>
            <a:chOff x="3902887" y="1687655"/>
            <a:chExt cx="397010" cy="397135"/>
          </a:xfrm>
        </p:grpSpPr>
        <p:sp>
          <p:nvSpPr>
            <p:cNvPr id="8773" name="Google Shape;8773;p10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0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06"/>
          <p:cNvGrpSpPr/>
          <p:nvPr/>
        </p:nvGrpSpPr>
        <p:grpSpPr>
          <a:xfrm>
            <a:off x="3499331" y="3828344"/>
            <a:ext cx="387681" cy="387681"/>
            <a:chOff x="4933458" y="1687279"/>
            <a:chExt cx="397907" cy="397907"/>
          </a:xfrm>
        </p:grpSpPr>
        <p:sp>
          <p:nvSpPr>
            <p:cNvPr id="8776" name="Google Shape;8776;p10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0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106"/>
          <p:cNvGrpSpPr/>
          <p:nvPr/>
        </p:nvGrpSpPr>
        <p:grpSpPr>
          <a:xfrm>
            <a:off x="5273586" y="3308775"/>
            <a:ext cx="387681" cy="387661"/>
            <a:chOff x="266768" y="1721375"/>
            <a:chExt cx="397907" cy="397887"/>
          </a:xfrm>
        </p:grpSpPr>
        <p:sp>
          <p:nvSpPr>
            <p:cNvPr id="8779" name="Google Shape;8779;p10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0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06"/>
          <p:cNvGrpSpPr/>
          <p:nvPr/>
        </p:nvGrpSpPr>
        <p:grpSpPr>
          <a:xfrm>
            <a:off x="7395588" y="3308924"/>
            <a:ext cx="387539" cy="386888"/>
            <a:chOff x="2408992" y="1722875"/>
            <a:chExt cx="397761" cy="397093"/>
          </a:xfrm>
        </p:grpSpPr>
        <p:sp>
          <p:nvSpPr>
            <p:cNvPr id="8782" name="Google Shape;8782;p10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0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106"/>
          <p:cNvGrpSpPr/>
          <p:nvPr/>
        </p:nvGrpSpPr>
        <p:grpSpPr>
          <a:xfrm>
            <a:off x="5576404" y="3828305"/>
            <a:ext cx="387641" cy="387641"/>
            <a:chOff x="7199196" y="1561258"/>
            <a:chExt cx="397866" cy="397866"/>
          </a:xfrm>
        </p:grpSpPr>
        <p:sp>
          <p:nvSpPr>
            <p:cNvPr id="8785" name="Google Shape;8785;p10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0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0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06"/>
          <p:cNvGrpSpPr/>
          <p:nvPr/>
        </p:nvGrpSpPr>
        <p:grpSpPr>
          <a:xfrm>
            <a:off x="6332282" y="3308537"/>
            <a:ext cx="387661" cy="387661"/>
            <a:chOff x="1379798" y="1723250"/>
            <a:chExt cx="397887" cy="397887"/>
          </a:xfrm>
        </p:grpSpPr>
        <p:sp>
          <p:nvSpPr>
            <p:cNvPr id="8789" name="Google Shape;8789;p10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0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0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0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06"/>
          <p:cNvGrpSpPr/>
          <p:nvPr/>
        </p:nvGrpSpPr>
        <p:grpSpPr>
          <a:xfrm>
            <a:off x="5801242" y="3308537"/>
            <a:ext cx="387641" cy="387661"/>
            <a:chOff x="864491" y="1723250"/>
            <a:chExt cx="397866" cy="397887"/>
          </a:xfrm>
        </p:grpSpPr>
        <p:sp>
          <p:nvSpPr>
            <p:cNvPr id="8794" name="Google Shape;8794;p10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0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0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7" name="Google Shape;8797;p10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8" name="Google Shape;8798;p106"/>
          <p:cNvGrpSpPr/>
          <p:nvPr/>
        </p:nvGrpSpPr>
        <p:grpSpPr>
          <a:xfrm>
            <a:off x="6568070" y="3827060"/>
            <a:ext cx="388966" cy="388966"/>
            <a:chOff x="1190625" y="238125"/>
            <a:chExt cx="5235075" cy="5235075"/>
          </a:xfrm>
        </p:grpSpPr>
        <p:sp>
          <p:nvSpPr>
            <p:cNvPr id="8799" name="Google Shape;8799;p10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0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1" name="Google Shape;8801;p10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41"/>
          <p:cNvGrpSpPr/>
          <p:nvPr/>
        </p:nvGrpSpPr>
        <p:grpSpPr>
          <a:xfrm flipH="1" rot="117939">
            <a:off x="6821420" y="2051163"/>
            <a:ext cx="1900322" cy="1900104"/>
            <a:chOff x="277881" y="2901316"/>
            <a:chExt cx="1900344" cy="1900126"/>
          </a:xfrm>
        </p:grpSpPr>
        <p:sp>
          <p:nvSpPr>
            <p:cNvPr id="646" name="Google Shape;646;p41"/>
            <p:cNvSpPr/>
            <p:nvPr/>
          </p:nvSpPr>
          <p:spPr>
            <a:xfrm>
              <a:off x="402450" y="3248988"/>
              <a:ext cx="1354500" cy="1354500"/>
            </a:xfrm>
            <a:prstGeom prst="ellipse">
              <a:avLst/>
            </a:prstGeom>
            <a:solidFill>
              <a:srgbClr val="1B2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41"/>
            <p:cNvGrpSpPr/>
            <p:nvPr/>
          </p:nvGrpSpPr>
          <p:grpSpPr>
            <a:xfrm rot="2322109">
              <a:off x="551788" y="3175815"/>
              <a:ext cx="1352529" cy="1351128"/>
              <a:chOff x="200055" y="3556746"/>
              <a:chExt cx="869964" cy="869063"/>
            </a:xfrm>
          </p:grpSpPr>
          <p:sp>
            <p:nvSpPr>
              <p:cNvPr id="648" name="Google Shape;648;p41"/>
              <p:cNvSpPr/>
              <p:nvPr/>
            </p:nvSpPr>
            <p:spPr>
              <a:xfrm>
                <a:off x="200055" y="3556746"/>
                <a:ext cx="868968" cy="868968"/>
              </a:xfrm>
              <a:custGeom>
                <a:rect b="b" l="l" r="r" t="t"/>
                <a:pathLst>
                  <a:path extrusionOk="0" h="18323" w="18323">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311314" y="3605499"/>
                <a:ext cx="474914" cy="486723"/>
              </a:xfrm>
              <a:custGeom>
                <a:rect b="b" l="l" r="r" t="t"/>
                <a:pathLst>
                  <a:path extrusionOk="0" h="10263" w="10014">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270576" y="3701013"/>
                <a:ext cx="799443" cy="724796"/>
              </a:xfrm>
              <a:custGeom>
                <a:rect b="b" l="l" r="r" t="t"/>
                <a:pathLst>
                  <a:path extrusionOk="0" h="15283" w="16857">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731547" y="4048069"/>
                <a:ext cx="85887" cy="85697"/>
              </a:xfrm>
              <a:custGeom>
                <a:rect b="b" l="l" r="r" t="t"/>
                <a:pathLst>
                  <a:path extrusionOk="0" h="1807" w="1811">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2" name="Google Shape;652;p41"/>
          <p:cNvSpPr/>
          <p:nvPr/>
        </p:nvSpPr>
        <p:spPr>
          <a:xfrm flipH="1" rot="-166604">
            <a:off x="6137483" y="2345509"/>
            <a:ext cx="452384" cy="45247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flipH="1" rot="8415864">
            <a:off x="5539957" y="1809217"/>
            <a:ext cx="1874250" cy="1525055"/>
          </a:xfrm>
          <a:custGeom>
            <a:rect b="b" l="l" r="r" t="t"/>
            <a:pathLst>
              <a:path extrusionOk="0" h="8014" w="9849">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flipH="1" rot="-166584">
            <a:off x="6959654" y="3710532"/>
            <a:ext cx="300434" cy="300482"/>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flipH="1" rot="-166600">
            <a:off x="7526796" y="3518893"/>
            <a:ext cx="683625" cy="683780"/>
          </a:xfrm>
          <a:custGeom>
            <a:rect b="b" l="l" r="r" t="t"/>
            <a:pathLst>
              <a:path extrusionOk="0" h="6294" w="6293">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txBox="1"/>
          <p:nvPr>
            <p:ph type="title"/>
          </p:nvPr>
        </p:nvSpPr>
        <p:spPr>
          <a:xfrm>
            <a:off x="1016100" y="1227200"/>
            <a:ext cx="5110800" cy="5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Space Edge computing</a:t>
            </a:r>
            <a:endParaRPr/>
          </a:p>
        </p:txBody>
      </p:sp>
      <p:sp>
        <p:nvSpPr>
          <p:cNvPr id="657" name="Google Shape;657;p41"/>
          <p:cNvSpPr txBox="1"/>
          <p:nvPr>
            <p:ph idx="1" type="subTitle"/>
          </p:nvPr>
        </p:nvSpPr>
        <p:spPr>
          <a:xfrm rot="-259">
            <a:off x="1016087" y="1874950"/>
            <a:ext cx="3975300" cy="20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Space” </a:t>
            </a:r>
            <a:r>
              <a:rPr lang="en"/>
              <a:t>also enables edge computing capabilities onboard satellites, allowing data to be processed in space rather than relying solely on ground-based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reduces communication latency, optimizes bandwidth usage, and supports more autonomous and resilient mission operations but requires great autonomy and scalability in space software.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42" title="SPACE_EDGE_CONTINUUM_cropped.jpg"/>
          <p:cNvPicPr preferRelativeResize="0"/>
          <p:nvPr/>
        </p:nvPicPr>
        <p:blipFill>
          <a:blip r:embed="rId3">
            <a:alphaModFix/>
          </a:blip>
          <a:stretch>
            <a:fillRect/>
          </a:stretch>
        </p:blipFill>
        <p:spPr>
          <a:xfrm>
            <a:off x="1085825" y="326500"/>
            <a:ext cx="6972349" cy="4490499"/>
          </a:xfrm>
          <a:prstGeom prst="rect">
            <a:avLst/>
          </a:prstGeom>
          <a:noFill/>
          <a:ln>
            <a:noFill/>
          </a:ln>
          <a:effectLst>
            <a:outerShdw blurRad="114300" rotWithShape="0" algn="bl" dir="2700000" dist="142875">
              <a:srgbClr val="C2C2C2">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